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8" r:id="rId2"/>
    <p:sldId id="289" r:id="rId3"/>
    <p:sldId id="290" r:id="rId4"/>
    <p:sldId id="287" r:id="rId5"/>
    <p:sldId id="267" r:id="rId6"/>
    <p:sldId id="291" r:id="rId7"/>
    <p:sldId id="268" r:id="rId8"/>
    <p:sldId id="286" r:id="rId9"/>
    <p:sldId id="292" r:id="rId10"/>
    <p:sldId id="295" r:id="rId11"/>
    <p:sldId id="293" r:id="rId12"/>
    <p:sldId id="276" r:id="rId13"/>
    <p:sldId id="294" r:id="rId14"/>
    <p:sldId id="296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70" autoAdjust="0"/>
    <p:restoredTop sz="91973"/>
  </p:normalViewPr>
  <p:slideViewPr>
    <p:cSldViewPr snapToGrid="0">
      <p:cViewPr varScale="1">
        <p:scale>
          <a:sx n="105" d="100"/>
          <a:sy n="105" d="100"/>
        </p:scale>
        <p:origin x="21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657816-2195-45DE-9078-F7A10D9F28A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7A4AF537-D38E-48A1-9D08-D4D12DB2683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K" sz="1800" dirty="0"/>
            <a:t>To familiarise participants wi</a:t>
          </a:r>
          <a:r>
            <a:rPr lang="en-GB" sz="1800" dirty="0" err="1"/>
            <a:t>th</a:t>
          </a:r>
          <a:r>
            <a:rPr lang="en-GB" sz="1800" dirty="0"/>
            <a:t> the</a:t>
          </a:r>
          <a:r>
            <a:rPr lang="en-CK" sz="1800" dirty="0"/>
            <a:t> RESPONSE project</a:t>
          </a:r>
          <a:endParaRPr lang="en-US" sz="1800" dirty="0"/>
        </a:p>
      </dgm:t>
    </dgm:pt>
    <dgm:pt modelId="{7BA073EC-CBF7-4799-AB80-551B57ACBD84}" type="parTrans" cxnId="{2E92F697-FAFD-4BEF-A4C3-2D332C3AB71B}">
      <dgm:prSet/>
      <dgm:spPr/>
      <dgm:t>
        <a:bodyPr/>
        <a:lstStyle/>
        <a:p>
          <a:endParaRPr lang="en-US"/>
        </a:p>
      </dgm:t>
    </dgm:pt>
    <dgm:pt modelId="{6C454D41-A70D-4864-ABE8-E67B91A19EF6}" type="sibTrans" cxnId="{2E92F697-FAFD-4BEF-A4C3-2D332C3AB71B}">
      <dgm:prSet/>
      <dgm:spPr/>
      <dgm:t>
        <a:bodyPr/>
        <a:lstStyle/>
        <a:p>
          <a:endParaRPr lang="en-US"/>
        </a:p>
      </dgm:t>
    </dgm:pt>
    <dgm:pt modelId="{A86F049E-6E48-4B6F-9441-65D657E881B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K"/>
            <a:t>To gain insight, input and ideas for project planning</a:t>
          </a:r>
          <a:endParaRPr lang="en-US"/>
        </a:p>
      </dgm:t>
    </dgm:pt>
    <dgm:pt modelId="{2CBFD7D5-2FE5-4373-B3FB-CA01B63167CB}" type="parTrans" cxnId="{26A1D630-ADDD-4294-B543-920173441668}">
      <dgm:prSet/>
      <dgm:spPr/>
      <dgm:t>
        <a:bodyPr/>
        <a:lstStyle/>
        <a:p>
          <a:endParaRPr lang="en-US"/>
        </a:p>
      </dgm:t>
    </dgm:pt>
    <dgm:pt modelId="{FAE8AF64-9E85-459B-929D-B62DD3A7A7F9}" type="sibTrans" cxnId="{26A1D630-ADDD-4294-B543-920173441668}">
      <dgm:prSet/>
      <dgm:spPr/>
      <dgm:t>
        <a:bodyPr/>
        <a:lstStyle/>
        <a:p>
          <a:endParaRPr lang="en-US"/>
        </a:p>
      </dgm:t>
    </dgm:pt>
    <dgm:pt modelId="{272E07A4-2E52-4EDE-A3F2-FB7D7A6BB13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K"/>
            <a:t>To identify potential barriers &amp; challenges</a:t>
          </a:r>
          <a:endParaRPr lang="en-US"/>
        </a:p>
      </dgm:t>
    </dgm:pt>
    <dgm:pt modelId="{D9025535-3272-41E2-9497-2D7A958A0327}" type="parTrans" cxnId="{F17AAE3A-F7D7-43CB-A6E4-75580E42DDE7}">
      <dgm:prSet/>
      <dgm:spPr/>
      <dgm:t>
        <a:bodyPr/>
        <a:lstStyle/>
        <a:p>
          <a:endParaRPr lang="en-US"/>
        </a:p>
      </dgm:t>
    </dgm:pt>
    <dgm:pt modelId="{F0566F82-7A49-4851-81B6-196236906A93}" type="sibTrans" cxnId="{F17AAE3A-F7D7-43CB-A6E4-75580E42DDE7}">
      <dgm:prSet/>
      <dgm:spPr/>
      <dgm:t>
        <a:bodyPr/>
        <a:lstStyle/>
        <a:p>
          <a:endParaRPr lang="en-US"/>
        </a:p>
      </dgm:t>
    </dgm:pt>
    <dgm:pt modelId="{87FB835E-25E7-48E0-AF3E-2DEB19ADBC0A}" type="pres">
      <dgm:prSet presAssocID="{7C657816-2195-45DE-9078-F7A10D9F28A5}" presName="root" presStyleCnt="0">
        <dgm:presLayoutVars>
          <dgm:dir/>
          <dgm:resizeHandles val="exact"/>
        </dgm:presLayoutVars>
      </dgm:prSet>
      <dgm:spPr/>
    </dgm:pt>
    <dgm:pt modelId="{3BE06D5D-08BA-4EF2-86A2-374E271A6ABE}" type="pres">
      <dgm:prSet presAssocID="{7A4AF537-D38E-48A1-9D08-D4D12DB2683E}" presName="compNode" presStyleCnt="0"/>
      <dgm:spPr/>
    </dgm:pt>
    <dgm:pt modelId="{8E52CD0E-9620-42F5-A6D1-5E17DD8CFDC4}" type="pres">
      <dgm:prSet presAssocID="{7A4AF537-D38E-48A1-9D08-D4D12DB2683E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E8158EE-C612-431F-8348-09189DA6C3F1}" type="pres">
      <dgm:prSet presAssocID="{7A4AF537-D38E-48A1-9D08-D4D12DB2683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E1A8695E-F720-4F5C-94D6-8DC428AEC5C0}" type="pres">
      <dgm:prSet presAssocID="{7A4AF537-D38E-48A1-9D08-D4D12DB2683E}" presName="spaceRect" presStyleCnt="0"/>
      <dgm:spPr/>
    </dgm:pt>
    <dgm:pt modelId="{651ED9F6-3672-4C53-85B7-FF6C15DC83F3}" type="pres">
      <dgm:prSet presAssocID="{7A4AF537-D38E-48A1-9D08-D4D12DB2683E}" presName="textRect" presStyleLbl="revTx" presStyleIdx="0" presStyleCnt="3">
        <dgm:presLayoutVars>
          <dgm:chMax val="1"/>
          <dgm:chPref val="1"/>
        </dgm:presLayoutVars>
      </dgm:prSet>
      <dgm:spPr/>
    </dgm:pt>
    <dgm:pt modelId="{583B7888-35BD-4A94-B34E-98A392B66386}" type="pres">
      <dgm:prSet presAssocID="{6C454D41-A70D-4864-ABE8-E67B91A19EF6}" presName="sibTrans" presStyleCnt="0"/>
      <dgm:spPr/>
    </dgm:pt>
    <dgm:pt modelId="{AF13DE06-C539-4CC9-85C7-E8595220855A}" type="pres">
      <dgm:prSet presAssocID="{A86F049E-6E48-4B6F-9441-65D657E881B0}" presName="compNode" presStyleCnt="0"/>
      <dgm:spPr/>
    </dgm:pt>
    <dgm:pt modelId="{E8DA01ED-D61B-45C0-86D9-FD515737AD6D}" type="pres">
      <dgm:prSet presAssocID="{A86F049E-6E48-4B6F-9441-65D657E881B0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EFDCCE4-D65E-40A6-892D-CFB468B1A35C}" type="pres">
      <dgm:prSet presAssocID="{A86F049E-6E48-4B6F-9441-65D657E881B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99B787BF-0A03-401E-B208-73D6B19B036B}" type="pres">
      <dgm:prSet presAssocID="{A86F049E-6E48-4B6F-9441-65D657E881B0}" presName="spaceRect" presStyleCnt="0"/>
      <dgm:spPr/>
    </dgm:pt>
    <dgm:pt modelId="{97361A34-DAF4-48B1-A37A-9369669812BA}" type="pres">
      <dgm:prSet presAssocID="{A86F049E-6E48-4B6F-9441-65D657E881B0}" presName="textRect" presStyleLbl="revTx" presStyleIdx="1" presStyleCnt="3">
        <dgm:presLayoutVars>
          <dgm:chMax val="1"/>
          <dgm:chPref val="1"/>
        </dgm:presLayoutVars>
      </dgm:prSet>
      <dgm:spPr/>
    </dgm:pt>
    <dgm:pt modelId="{1ED1DC81-56B0-4295-9ADB-9473417B0713}" type="pres">
      <dgm:prSet presAssocID="{FAE8AF64-9E85-459B-929D-B62DD3A7A7F9}" presName="sibTrans" presStyleCnt="0"/>
      <dgm:spPr/>
    </dgm:pt>
    <dgm:pt modelId="{3206B56E-5D4A-4020-B6AE-9B73BA26BB3B}" type="pres">
      <dgm:prSet presAssocID="{272E07A4-2E52-4EDE-A3F2-FB7D7A6BB134}" presName="compNode" presStyleCnt="0"/>
      <dgm:spPr/>
    </dgm:pt>
    <dgm:pt modelId="{6346B188-E1E1-4251-98DE-41920D7A4201}" type="pres">
      <dgm:prSet presAssocID="{272E07A4-2E52-4EDE-A3F2-FB7D7A6BB134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F3F7966-45A8-4AF3-AAD0-DCE38B708E14}" type="pres">
      <dgm:prSet presAssocID="{272E07A4-2E52-4EDE-A3F2-FB7D7A6BB13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FBDE8B64-8B0E-4A7C-AF7B-BD384E23A380}" type="pres">
      <dgm:prSet presAssocID="{272E07A4-2E52-4EDE-A3F2-FB7D7A6BB134}" presName="spaceRect" presStyleCnt="0"/>
      <dgm:spPr/>
    </dgm:pt>
    <dgm:pt modelId="{ED9E95C7-0346-4FE4-A2D5-BE7E1E6D6B30}" type="pres">
      <dgm:prSet presAssocID="{272E07A4-2E52-4EDE-A3F2-FB7D7A6BB13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25B822D-1FA9-2A46-85A7-01E9C7A00426}" type="presOf" srcId="{272E07A4-2E52-4EDE-A3F2-FB7D7A6BB134}" destId="{ED9E95C7-0346-4FE4-A2D5-BE7E1E6D6B30}" srcOrd="0" destOrd="0" presId="urn:microsoft.com/office/officeart/2018/5/layout/IconLeafLabelList"/>
    <dgm:cxn modelId="{26A1D630-ADDD-4294-B543-920173441668}" srcId="{7C657816-2195-45DE-9078-F7A10D9F28A5}" destId="{A86F049E-6E48-4B6F-9441-65D657E881B0}" srcOrd="1" destOrd="0" parTransId="{2CBFD7D5-2FE5-4373-B3FB-CA01B63167CB}" sibTransId="{FAE8AF64-9E85-459B-929D-B62DD3A7A7F9}"/>
    <dgm:cxn modelId="{F17AAE3A-F7D7-43CB-A6E4-75580E42DDE7}" srcId="{7C657816-2195-45DE-9078-F7A10D9F28A5}" destId="{272E07A4-2E52-4EDE-A3F2-FB7D7A6BB134}" srcOrd="2" destOrd="0" parTransId="{D9025535-3272-41E2-9497-2D7A958A0327}" sibTransId="{F0566F82-7A49-4851-81B6-196236906A93}"/>
    <dgm:cxn modelId="{F7F5CD41-75C8-D948-9E53-70CC9DAA7D6F}" type="presOf" srcId="{7C657816-2195-45DE-9078-F7A10D9F28A5}" destId="{87FB835E-25E7-48E0-AF3E-2DEB19ADBC0A}" srcOrd="0" destOrd="0" presId="urn:microsoft.com/office/officeart/2018/5/layout/IconLeafLabelList"/>
    <dgm:cxn modelId="{A9E19395-C9F5-FC41-9F6F-45761CA89AFC}" type="presOf" srcId="{A86F049E-6E48-4B6F-9441-65D657E881B0}" destId="{97361A34-DAF4-48B1-A37A-9369669812BA}" srcOrd="0" destOrd="0" presId="urn:microsoft.com/office/officeart/2018/5/layout/IconLeafLabelList"/>
    <dgm:cxn modelId="{2E92F697-FAFD-4BEF-A4C3-2D332C3AB71B}" srcId="{7C657816-2195-45DE-9078-F7A10D9F28A5}" destId="{7A4AF537-D38E-48A1-9D08-D4D12DB2683E}" srcOrd="0" destOrd="0" parTransId="{7BA073EC-CBF7-4799-AB80-551B57ACBD84}" sibTransId="{6C454D41-A70D-4864-ABE8-E67B91A19EF6}"/>
    <dgm:cxn modelId="{10753F9F-C215-2349-AEC1-3164AC4C6F32}" type="presOf" srcId="{7A4AF537-D38E-48A1-9D08-D4D12DB2683E}" destId="{651ED9F6-3672-4C53-85B7-FF6C15DC83F3}" srcOrd="0" destOrd="0" presId="urn:microsoft.com/office/officeart/2018/5/layout/IconLeafLabelList"/>
    <dgm:cxn modelId="{BE9613E1-FC11-F847-A339-F8603AE648C2}" type="presParOf" srcId="{87FB835E-25E7-48E0-AF3E-2DEB19ADBC0A}" destId="{3BE06D5D-08BA-4EF2-86A2-374E271A6ABE}" srcOrd="0" destOrd="0" presId="urn:microsoft.com/office/officeart/2018/5/layout/IconLeafLabelList"/>
    <dgm:cxn modelId="{8EB36563-4AFD-1C45-9260-55A3DF48F539}" type="presParOf" srcId="{3BE06D5D-08BA-4EF2-86A2-374E271A6ABE}" destId="{8E52CD0E-9620-42F5-A6D1-5E17DD8CFDC4}" srcOrd="0" destOrd="0" presId="urn:microsoft.com/office/officeart/2018/5/layout/IconLeafLabelList"/>
    <dgm:cxn modelId="{294EA8B7-C210-AA42-9DFF-CA0C4C94E6D7}" type="presParOf" srcId="{3BE06D5D-08BA-4EF2-86A2-374E271A6ABE}" destId="{2E8158EE-C612-431F-8348-09189DA6C3F1}" srcOrd="1" destOrd="0" presId="urn:microsoft.com/office/officeart/2018/5/layout/IconLeafLabelList"/>
    <dgm:cxn modelId="{4AB7FB86-3B84-5848-865B-6046543B496B}" type="presParOf" srcId="{3BE06D5D-08BA-4EF2-86A2-374E271A6ABE}" destId="{E1A8695E-F720-4F5C-94D6-8DC428AEC5C0}" srcOrd="2" destOrd="0" presId="urn:microsoft.com/office/officeart/2018/5/layout/IconLeafLabelList"/>
    <dgm:cxn modelId="{141CFD49-B5C2-B849-B4E4-A1BD55C07818}" type="presParOf" srcId="{3BE06D5D-08BA-4EF2-86A2-374E271A6ABE}" destId="{651ED9F6-3672-4C53-85B7-FF6C15DC83F3}" srcOrd="3" destOrd="0" presId="urn:microsoft.com/office/officeart/2018/5/layout/IconLeafLabelList"/>
    <dgm:cxn modelId="{DCA0903E-F6FB-C241-8CA2-01041DF57BE1}" type="presParOf" srcId="{87FB835E-25E7-48E0-AF3E-2DEB19ADBC0A}" destId="{583B7888-35BD-4A94-B34E-98A392B66386}" srcOrd="1" destOrd="0" presId="urn:microsoft.com/office/officeart/2018/5/layout/IconLeafLabelList"/>
    <dgm:cxn modelId="{2855BB89-D3BF-664A-A847-34F6A436E38D}" type="presParOf" srcId="{87FB835E-25E7-48E0-AF3E-2DEB19ADBC0A}" destId="{AF13DE06-C539-4CC9-85C7-E8595220855A}" srcOrd="2" destOrd="0" presId="urn:microsoft.com/office/officeart/2018/5/layout/IconLeafLabelList"/>
    <dgm:cxn modelId="{58139CF9-D7A2-F241-ABA0-ACB822B1B4F6}" type="presParOf" srcId="{AF13DE06-C539-4CC9-85C7-E8595220855A}" destId="{E8DA01ED-D61B-45C0-86D9-FD515737AD6D}" srcOrd="0" destOrd="0" presId="urn:microsoft.com/office/officeart/2018/5/layout/IconLeafLabelList"/>
    <dgm:cxn modelId="{F0CC22CA-0333-A54A-A29B-033EE84344E4}" type="presParOf" srcId="{AF13DE06-C539-4CC9-85C7-E8595220855A}" destId="{2EFDCCE4-D65E-40A6-892D-CFB468B1A35C}" srcOrd="1" destOrd="0" presId="urn:microsoft.com/office/officeart/2018/5/layout/IconLeafLabelList"/>
    <dgm:cxn modelId="{0ACFF57D-01A0-C646-BFC0-31A8EB479C55}" type="presParOf" srcId="{AF13DE06-C539-4CC9-85C7-E8595220855A}" destId="{99B787BF-0A03-401E-B208-73D6B19B036B}" srcOrd="2" destOrd="0" presId="urn:microsoft.com/office/officeart/2018/5/layout/IconLeafLabelList"/>
    <dgm:cxn modelId="{9273121F-952D-894E-9D89-317BDE5C8C33}" type="presParOf" srcId="{AF13DE06-C539-4CC9-85C7-E8595220855A}" destId="{97361A34-DAF4-48B1-A37A-9369669812BA}" srcOrd="3" destOrd="0" presId="urn:microsoft.com/office/officeart/2018/5/layout/IconLeafLabelList"/>
    <dgm:cxn modelId="{D38DC5A0-A953-3A4F-ADC7-268C4A6481BB}" type="presParOf" srcId="{87FB835E-25E7-48E0-AF3E-2DEB19ADBC0A}" destId="{1ED1DC81-56B0-4295-9ADB-9473417B0713}" srcOrd="3" destOrd="0" presId="urn:microsoft.com/office/officeart/2018/5/layout/IconLeafLabelList"/>
    <dgm:cxn modelId="{2E15F395-8E61-DA48-BBBC-5BE1F41D7ECA}" type="presParOf" srcId="{87FB835E-25E7-48E0-AF3E-2DEB19ADBC0A}" destId="{3206B56E-5D4A-4020-B6AE-9B73BA26BB3B}" srcOrd="4" destOrd="0" presId="urn:microsoft.com/office/officeart/2018/5/layout/IconLeafLabelList"/>
    <dgm:cxn modelId="{9DF3A2E2-362E-C14F-8501-D7452B4D653D}" type="presParOf" srcId="{3206B56E-5D4A-4020-B6AE-9B73BA26BB3B}" destId="{6346B188-E1E1-4251-98DE-41920D7A4201}" srcOrd="0" destOrd="0" presId="urn:microsoft.com/office/officeart/2018/5/layout/IconLeafLabelList"/>
    <dgm:cxn modelId="{2FF69AD5-6E51-1545-BB63-39208DF7D19C}" type="presParOf" srcId="{3206B56E-5D4A-4020-B6AE-9B73BA26BB3B}" destId="{9F3F7966-45A8-4AF3-AAD0-DCE38B708E14}" srcOrd="1" destOrd="0" presId="urn:microsoft.com/office/officeart/2018/5/layout/IconLeafLabelList"/>
    <dgm:cxn modelId="{9865D521-D39B-D840-AC03-BA1BED5D2672}" type="presParOf" srcId="{3206B56E-5D4A-4020-B6AE-9B73BA26BB3B}" destId="{FBDE8B64-8B0E-4A7C-AF7B-BD384E23A380}" srcOrd="2" destOrd="0" presId="urn:microsoft.com/office/officeart/2018/5/layout/IconLeafLabelList"/>
    <dgm:cxn modelId="{42FF13A0-4377-F64F-B182-BFD64A91EFEB}" type="presParOf" srcId="{3206B56E-5D4A-4020-B6AE-9B73BA26BB3B}" destId="{ED9E95C7-0346-4FE4-A2D5-BE7E1E6D6B30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3464AF-9B8E-4E1E-B226-C72A5B5DDB5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0E8AF73-ED06-4C5E-8A87-8AFA5468A1FD}">
      <dgm:prSet/>
      <dgm:spPr/>
      <dgm:t>
        <a:bodyPr/>
        <a:lstStyle/>
        <a:p>
          <a:r>
            <a:rPr lang="en-CK"/>
            <a:t>Please ensure you sign the registration sheet</a:t>
          </a:r>
          <a:endParaRPr lang="en-US"/>
        </a:p>
      </dgm:t>
    </dgm:pt>
    <dgm:pt modelId="{3C7A35A4-B132-4812-A416-B6F6AD761E19}" type="parTrans" cxnId="{D25BE9B3-B1BD-4561-A4D6-177174E727CB}">
      <dgm:prSet/>
      <dgm:spPr/>
      <dgm:t>
        <a:bodyPr/>
        <a:lstStyle/>
        <a:p>
          <a:endParaRPr lang="en-US"/>
        </a:p>
      </dgm:t>
    </dgm:pt>
    <dgm:pt modelId="{842CBF77-33EA-4318-B83D-1E38C2D1F360}" type="sibTrans" cxnId="{D25BE9B3-B1BD-4561-A4D6-177174E727CB}">
      <dgm:prSet/>
      <dgm:spPr/>
      <dgm:t>
        <a:bodyPr/>
        <a:lstStyle/>
        <a:p>
          <a:endParaRPr lang="en-US"/>
        </a:p>
      </dgm:t>
    </dgm:pt>
    <dgm:pt modelId="{D01D7628-1E5A-4D0C-A68E-9E6215C7CD67}">
      <dgm:prSet/>
      <dgm:spPr/>
      <dgm:t>
        <a:bodyPr/>
        <a:lstStyle/>
        <a:p>
          <a:r>
            <a:rPr lang="en-CK"/>
            <a:t>Bathrooms opposite the meeting room</a:t>
          </a:r>
          <a:endParaRPr lang="en-US"/>
        </a:p>
      </dgm:t>
    </dgm:pt>
    <dgm:pt modelId="{ED3A2B55-D5D9-498B-86F7-0950F18CA14F}" type="parTrans" cxnId="{29EDC714-C1E4-4EB9-A7C0-948E3E9A0A3D}">
      <dgm:prSet/>
      <dgm:spPr/>
      <dgm:t>
        <a:bodyPr/>
        <a:lstStyle/>
        <a:p>
          <a:endParaRPr lang="en-US"/>
        </a:p>
      </dgm:t>
    </dgm:pt>
    <dgm:pt modelId="{11567DC5-3FF3-43F5-8B57-3A45073BCE19}" type="sibTrans" cxnId="{29EDC714-C1E4-4EB9-A7C0-948E3E9A0A3D}">
      <dgm:prSet/>
      <dgm:spPr/>
      <dgm:t>
        <a:bodyPr/>
        <a:lstStyle/>
        <a:p>
          <a:endParaRPr lang="en-US"/>
        </a:p>
      </dgm:t>
    </dgm:pt>
    <dgm:pt modelId="{36D8060B-178E-4828-9156-E80465750A12}">
      <dgm:prSet/>
      <dgm:spPr/>
      <dgm:t>
        <a:bodyPr/>
        <a:lstStyle/>
        <a:p>
          <a:r>
            <a:rPr lang="en-CK"/>
            <a:t>Group photo at morning tea</a:t>
          </a:r>
          <a:endParaRPr lang="en-US"/>
        </a:p>
      </dgm:t>
    </dgm:pt>
    <dgm:pt modelId="{9DBD5E9B-4DE2-479A-9519-ADCB9A35D40F}" type="parTrans" cxnId="{D7406DF8-C9F0-4A1C-A0C8-DC8D75D4D5D2}">
      <dgm:prSet/>
      <dgm:spPr/>
      <dgm:t>
        <a:bodyPr/>
        <a:lstStyle/>
        <a:p>
          <a:endParaRPr lang="en-US"/>
        </a:p>
      </dgm:t>
    </dgm:pt>
    <dgm:pt modelId="{873BBC61-E352-40DC-B51C-3B5674508734}" type="sibTrans" cxnId="{D7406DF8-C9F0-4A1C-A0C8-DC8D75D4D5D2}">
      <dgm:prSet/>
      <dgm:spPr/>
      <dgm:t>
        <a:bodyPr/>
        <a:lstStyle/>
        <a:p>
          <a:endParaRPr lang="en-US"/>
        </a:p>
      </dgm:t>
    </dgm:pt>
    <dgm:pt modelId="{09079526-329F-4CBD-9F23-A4E4F0594412}">
      <dgm:prSet/>
      <dgm:spPr/>
      <dgm:t>
        <a:bodyPr/>
        <a:lstStyle/>
        <a:p>
          <a:r>
            <a:rPr lang="en-CK"/>
            <a:t>Informal workshop – please ask questions &amp; share your thoughts!</a:t>
          </a:r>
          <a:endParaRPr lang="en-US"/>
        </a:p>
      </dgm:t>
    </dgm:pt>
    <dgm:pt modelId="{DB79391D-13D5-4D51-B0F6-833E0224669B}" type="parTrans" cxnId="{93C00F39-426D-4A66-9515-3224A5E437BD}">
      <dgm:prSet/>
      <dgm:spPr/>
      <dgm:t>
        <a:bodyPr/>
        <a:lstStyle/>
        <a:p>
          <a:endParaRPr lang="en-US"/>
        </a:p>
      </dgm:t>
    </dgm:pt>
    <dgm:pt modelId="{4D8488D3-654D-451E-8E72-EFE29133749D}" type="sibTrans" cxnId="{93C00F39-426D-4A66-9515-3224A5E437BD}">
      <dgm:prSet/>
      <dgm:spPr/>
      <dgm:t>
        <a:bodyPr/>
        <a:lstStyle/>
        <a:p>
          <a:endParaRPr lang="en-US"/>
        </a:p>
      </dgm:t>
    </dgm:pt>
    <dgm:pt modelId="{4377CD09-B0BF-4D41-8CC1-FE1B286A52F3}" type="pres">
      <dgm:prSet presAssocID="{F23464AF-9B8E-4E1E-B226-C72A5B5DDB5A}" presName="vert0" presStyleCnt="0">
        <dgm:presLayoutVars>
          <dgm:dir/>
          <dgm:animOne val="branch"/>
          <dgm:animLvl val="lvl"/>
        </dgm:presLayoutVars>
      </dgm:prSet>
      <dgm:spPr/>
    </dgm:pt>
    <dgm:pt modelId="{1FD5D19C-7AF7-E04D-BDF1-0255F05A4CF7}" type="pres">
      <dgm:prSet presAssocID="{80E8AF73-ED06-4C5E-8A87-8AFA5468A1FD}" presName="thickLine" presStyleLbl="alignNode1" presStyleIdx="0" presStyleCnt="4"/>
      <dgm:spPr/>
    </dgm:pt>
    <dgm:pt modelId="{D7276AFA-11DF-3846-92F5-6CBC2C3F6DB7}" type="pres">
      <dgm:prSet presAssocID="{80E8AF73-ED06-4C5E-8A87-8AFA5468A1FD}" presName="horz1" presStyleCnt="0"/>
      <dgm:spPr/>
    </dgm:pt>
    <dgm:pt modelId="{486E2B95-664A-C746-BD06-88ED6AF157F7}" type="pres">
      <dgm:prSet presAssocID="{80E8AF73-ED06-4C5E-8A87-8AFA5468A1FD}" presName="tx1" presStyleLbl="revTx" presStyleIdx="0" presStyleCnt="4"/>
      <dgm:spPr/>
    </dgm:pt>
    <dgm:pt modelId="{39A0A6EA-F434-CB47-9B5D-0EC099ADD6A4}" type="pres">
      <dgm:prSet presAssocID="{80E8AF73-ED06-4C5E-8A87-8AFA5468A1FD}" presName="vert1" presStyleCnt="0"/>
      <dgm:spPr/>
    </dgm:pt>
    <dgm:pt modelId="{EEB6ED6C-6389-2849-A337-9AA4DF709FCC}" type="pres">
      <dgm:prSet presAssocID="{D01D7628-1E5A-4D0C-A68E-9E6215C7CD67}" presName="thickLine" presStyleLbl="alignNode1" presStyleIdx="1" presStyleCnt="4"/>
      <dgm:spPr/>
    </dgm:pt>
    <dgm:pt modelId="{AB966FAE-8371-8D4C-AC6C-38F66D9B6185}" type="pres">
      <dgm:prSet presAssocID="{D01D7628-1E5A-4D0C-A68E-9E6215C7CD67}" presName="horz1" presStyleCnt="0"/>
      <dgm:spPr/>
    </dgm:pt>
    <dgm:pt modelId="{D218AADA-82E7-9040-9661-13D51C25DECD}" type="pres">
      <dgm:prSet presAssocID="{D01D7628-1E5A-4D0C-A68E-9E6215C7CD67}" presName="tx1" presStyleLbl="revTx" presStyleIdx="1" presStyleCnt="4"/>
      <dgm:spPr/>
    </dgm:pt>
    <dgm:pt modelId="{94B91169-50ED-3B40-B081-4171376112CB}" type="pres">
      <dgm:prSet presAssocID="{D01D7628-1E5A-4D0C-A68E-9E6215C7CD67}" presName="vert1" presStyleCnt="0"/>
      <dgm:spPr/>
    </dgm:pt>
    <dgm:pt modelId="{CFF96736-C772-4E43-A739-A03A7C7DEA72}" type="pres">
      <dgm:prSet presAssocID="{36D8060B-178E-4828-9156-E80465750A12}" presName="thickLine" presStyleLbl="alignNode1" presStyleIdx="2" presStyleCnt="4"/>
      <dgm:spPr/>
    </dgm:pt>
    <dgm:pt modelId="{00043BE3-3D9C-5547-BF44-66B8168DA0C4}" type="pres">
      <dgm:prSet presAssocID="{36D8060B-178E-4828-9156-E80465750A12}" presName="horz1" presStyleCnt="0"/>
      <dgm:spPr/>
    </dgm:pt>
    <dgm:pt modelId="{0E1FC16B-005A-EA4F-AE90-4CAAA76B7A27}" type="pres">
      <dgm:prSet presAssocID="{36D8060B-178E-4828-9156-E80465750A12}" presName="tx1" presStyleLbl="revTx" presStyleIdx="2" presStyleCnt="4"/>
      <dgm:spPr/>
    </dgm:pt>
    <dgm:pt modelId="{BFA012AC-A16B-5C45-B04E-048340E27148}" type="pres">
      <dgm:prSet presAssocID="{36D8060B-178E-4828-9156-E80465750A12}" presName="vert1" presStyleCnt="0"/>
      <dgm:spPr/>
    </dgm:pt>
    <dgm:pt modelId="{6CE2C716-81D3-9A4E-9DFB-8381E095C17C}" type="pres">
      <dgm:prSet presAssocID="{09079526-329F-4CBD-9F23-A4E4F0594412}" presName="thickLine" presStyleLbl="alignNode1" presStyleIdx="3" presStyleCnt="4"/>
      <dgm:spPr/>
    </dgm:pt>
    <dgm:pt modelId="{DD7DD7EB-4869-BA45-8FF3-51459DDCA755}" type="pres">
      <dgm:prSet presAssocID="{09079526-329F-4CBD-9F23-A4E4F0594412}" presName="horz1" presStyleCnt="0"/>
      <dgm:spPr/>
    </dgm:pt>
    <dgm:pt modelId="{24A723F6-DA52-8045-88EA-AAB46E80CB36}" type="pres">
      <dgm:prSet presAssocID="{09079526-329F-4CBD-9F23-A4E4F0594412}" presName="tx1" presStyleLbl="revTx" presStyleIdx="3" presStyleCnt="4"/>
      <dgm:spPr/>
    </dgm:pt>
    <dgm:pt modelId="{33031E32-6403-004F-B0F4-48EC9D3C8A10}" type="pres">
      <dgm:prSet presAssocID="{09079526-329F-4CBD-9F23-A4E4F0594412}" presName="vert1" presStyleCnt="0"/>
      <dgm:spPr/>
    </dgm:pt>
  </dgm:ptLst>
  <dgm:cxnLst>
    <dgm:cxn modelId="{29EDC714-C1E4-4EB9-A7C0-948E3E9A0A3D}" srcId="{F23464AF-9B8E-4E1E-B226-C72A5B5DDB5A}" destId="{D01D7628-1E5A-4D0C-A68E-9E6215C7CD67}" srcOrd="1" destOrd="0" parTransId="{ED3A2B55-D5D9-498B-86F7-0950F18CA14F}" sibTransId="{11567DC5-3FF3-43F5-8B57-3A45073BCE19}"/>
    <dgm:cxn modelId="{8DA44C27-688C-354E-AC1C-C986F29B5EB9}" type="presOf" srcId="{80E8AF73-ED06-4C5E-8A87-8AFA5468A1FD}" destId="{486E2B95-664A-C746-BD06-88ED6AF157F7}" srcOrd="0" destOrd="0" presId="urn:microsoft.com/office/officeart/2008/layout/LinedList"/>
    <dgm:cxn modelId="{99839C2B-1AFD-2048-B72B-61BA93AC9FD0}" type="presOf" srcId="{F23464AF-9B8E-4E1E-B226-C72A5B5DDB5A}" destId="{4377CD09-B0BF-4D41-8CC1-FE1B286A52F3}" srcOrd="0" destOrd="0" presId="urn:microsoft.com/office/officeart/2008/layout/LinedList"/>
    <dgm:cxn modelId="{93C00F39-426D-4A66-9515-3224A5E437BD}" srcId="{F23464AF-9B8E-4E1E-B226-C72A5B5DDB5A}" destId="{09079526-329F-4CBD-9F23-A4E4F0594412}" srcOrd="3" destOrd="0" parTransId="{DB79391D-13D5-4D51-B0F6-833E0224669B}" sibTransId="{4D8488D3-654D-451E-8E72-EFE29133749D}"/>
    <dgm:cxn modelId="{EB44FE49-4C60-3E43-B05E-3E4A2F62DA15}" type="presOf" srcId="{D01D7628-1E5A-4D0C-A68E-9E6215C7CD67}" destId="{D218AADA-82E7-9040-9661-13D51C25DECD}" srcOrd="0" destOrd="0" presId="urn:microsoft.com/office/officeart/2008/layout/LinedList"/>
    <dgm:cxn modelId="{B0C25A8A-E1BB-3848-9A30-3E2D33C898DA}" type="presOf" srcId="{36D8060B-178E-4828-9156-E80465750A12}" destId="{0E1FC16B-005A-EA4F-AE90-4CAAA76B7A27}" srcOrd="0" destOrd="0" presId="urn:microsoft.com/office/officeart/2008/layout/LinedList"/>
    <dgm:cxn modelId="{D25BE9B3-B1BD-4561-A4D6-177174E727CB}" srcId="{F23464AF-9B8E-4E1E-B226-C72A5B5DDB5A}" destId="{80E8AF73-ED06-4C5E-8A87-8AFA5468A1FD}" srcOrd="0" destOrd="0" parTransId="{3C7A35A4-B132-4812-A416-B6F6AD761E19}" sibTransId="{842CBF77-33EA-4318-B83D-1E38C2D1F360}"/>
    <dgm:cxn modelId="{DC7F61EF-F832-2448-9C5B-916777117267}" type="presOf" srcId="{09079526-329F-4CBD-9F23-A4E4F0594412}" destId="{24A723F6-DA52-8045-88EA-AAB46E80CB36}" srcOrd="0" destOrd="0" presId="urn:microsoft.com/office/officeart/2008/layout/LinedList"/>
    <dgm:cxn modelId="{D7406DF8-C9F0-4A1C-A0C8-DC8D75D4D5D2}" srcId="{F23464AF-9B8E-4E1E-B226-C72A5B5DDB5A}" destId="{36D8060B-178E-4828-9156-E80465750A12}" srcOrd="2" destOrd="0" parTransId="{9DBD5E9B-4DE2-479A-9519-ADCB9A35D40F}" sibTransId="{873BBC61-E352-40DC-B51C-3B5674508734}"/>
    <dgm:cxn modelId="{CF4C6ED7-AC0D-A44D-AA3D-5BDA88C77153}" type="presParOf" srcId="{4377CD09-B0BF-4D41-8CC1-FE1B286A52F3}" destId="{1FD5D19C-7AF7-E04D-BDF1-0255F05A4CF7}" srcOrd="0" destOrd="0" presId="urn:microsoft.com/office/officeart/2008/layout/LinedList"/>
    <dgm:cxn modelId="{65E39BD9-D522-674F-806B-53E0551B3319}" type="presParOf" srcId="{4377CD09-B0BF-4D41-8CC1-FE1B286A52F3}" destId="{D7276AFA-11DF-3846-92F5-6CBC2C3F6DB7}" srcOrd="1" destOrd="0" presId="urn:microsoft.com/office/officeart/2008/layout/LinedList"/>
    <dgm:cxn modelId="{D960694A-223E-8C47-913B-E6913863B4BF}" type="presParOf" srcId="{D7276AFA-11DF-3846-92F5-6CBC2C3F6DB7}" destId="{486E2B95-664A-C746-BD06-88ED6AF157F7}" srcOrd="0" destOrd="0" presId="urn:microsoft.com/office/officeart/2008/layout/LinedList"/>
    <dgm:cxn modelId="{7EEB4A41-ACA8-3049-80DA-154D01ADD701}" type="presParOf" srcId="{D7276AFA-11DF-3846-92F5-6CBC2C3F6DB7}" destId="{39A0A6EA-F434-CB47-9B5D-0EC099ADD6A4}" srcOrd="1" destOrd="0" presId="urn:microsoft.com/office/officeart/2008/layout/LinedList"/>
    <dgm:cxn modelId="{4BDCC4EB-5BB1-C648-85AB-4E0142ED69F8}" type="presParOf" srcId="{4377CD09-B0BF-4D41-8CC1-FE1B286A52F3}" destId="{EEB6ED6C-6389-2849-A337-9AA4DF709FCC}" srcOrd="2" destOrd="0" presId="urn:microsoft.com/office/officeart/2008/layout/LinedList"/>
    <dgm:cxn modelId="{ACBE22F4-683B-2D40-B580-AA0FB36D902D}" type="presParOf" srcId="{4377CD09-B0BF-4D41-8CC1-FE1B286A52F3}" destId="{AB966FAE-8371-8D4C-AC6C-38F66D9B6185}" srcOrd="3" destOrd="0" presId="urn:microsoft.com/office/officeart/2008/layout/LinedList"/>
    <dgm:cxn modelId="{1E02FB8B-5EFD-714B-92C6-0A9937CFE937}" type="presParOf" srcId="{AB966FAE-8371-8D4C-AC6C-38F66D9B6185}" destId="{D218AADA-82E7-9040-9661-13D51C25DECD}" srcOrd="0" destOrd="0" presId="urn:microsoft.com/office/officeart/2008/layout/LinedList"/>
    <dgm:cxn modelId="{4526BB5F-E77F-6947-A9E2-927D48DE3CE4}" type="presParOf" srcId="{AB966FAE-8371-8D4C-AC6C-38F66D9B6185}" destId="{94B91169-50ED-3B40-B081-4171376112CB}" srcOrd="1" destOrd="0" presId="urn:microsoft.com/office/officeart/2008/layout/LinedList"/>
    <dgm:cxn modelId="{40945E6D-E1ED-EC47-A81F-946DB1E8761A}" type="presParOf" srcId="{4377CD09-B0BF-4D41-8CC1-FE1B286A52F3}" destId="{CFF96736-C772-4E43-A739-A03A7C7DEA72}" srcOrd="4" destOrd="0" presId="urn:microsoft.com/office/officeart/2008/layout/LinedList"/>
    <dgm:cxn modelId="{4A303805-8B8B-454C-8B52-5B25ED418D07}" type="presParOf" srcId="{4377CD09-B0BF-4D41-8CC1-FE1B286A52F3}" destId="{00043BE3-3D9C-5547-BF44-66B8168DA0C4}" srcOrd="5" destOrd="0" presId="urn:microsoft.com/office/officeart/2008/layout/LinedList"/>
    <dgm:cxn modelId="{99A553F9-6CC0-3D47-B6D8-376C1D4AC62A}" type="presParOf" srcId="{00043BE3-3D9C-5547-BF44-66B8168DA0C4}" destId="{0E1FC16B-005A-EA4F-AE90-4CAAA76B7A27}" srcOrd="0" destOrd="0" presId="urn:microsoft.com/office/officeart/2008/layout/LinedList"/>
    <dgm:cxn modelId="{70B817BC-D063-A840-8AE4-A31A76E5A004}" type="presParOf" srcId="{00043BE3-3D9C-5547-BF44-66B8168DA0C4}" destId="{BFA012AC-A16B-5C45-B04E-048340E27148}" srcOrd="1" destOrd="0" presId="urn:microsoft.com/office/officeart/2008/layout/LinedList"/>
    <dgm:cxn modelId="{854E3BB0-F582-DA4F-A9E4-14BB4B848F61}" type="presParOf" srcId="{4377CD09-B0BF-4D41-8CC1-FE1B286A52F3}" destId="{6CE2C716-81D3-9A4E-9DFB-8381E095C17C}" srcOrd="6" destOrd="0" presId="urn:microsoft.com/office/officeart/2008/layout/LinedList"/>
    <dgm:cxn modelId="{FD95CD9D-3D99-9049-AC53-049CAB9922CC}" type="presParOf" srcId="{4377CD09-B0BF-4D41-8CC1-FE1B286A52F3}" destId="{DD7DD7EB-4869-BA45-8FF3-51459DDCA755}" srcOrd="7" destOrd="0" presId="urn:microsoft.com/office/officeart/2008/layout/LinedList"/>
    <dgm:cxn modelId="{7B02F6B3-BCCA-3B4A-B18C-FA5F71EDCD11}" type="presParOf" srcId="{DD7DD7EB-4869-BA45-8FF3-51459DDCA755}" destId="{24A723F6-DA52-8045-88EA-AAB46E80CB36}" srcOrd="0" destOrd="0" presId="urn:microsoft.com/office/officeart/2008/layout/LinedList"/>
    <dgm:cxn modelId="{E54E0765-F85D-8D4C-9874-87A64F83504C}" type="presParOf" srcId="{DD7DD7EB-4869-BA45-8FF3-51459DDCA755}" destId="{33031E32-6403-004F-B0F4-48EC9D3C8A1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7390EA-6936-431C-9436-22747048D60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57C090C-58FB-42C9-97BC-94C8625E1B3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K"/>
            <a:t>Biodiversity</a:t>
          </a:r>
          <a:endParaRPr lang="en-US"/>
        </a:p>
      </dgm:t>
    </dgm:pt>
    <dgm:pt modelId="{EB4F93EC-4638-443D-87D5-8A7B4C93D69E}" type="parTrans" cxnId="{A25E6C16-6CBB-46D6-B318-6EA8F69B02B9}">
      <dgm:prSet/>
      <dgm:spPr/>
      <dgm:t>
        <a:bodyPr/>
        <a:lstStyle/>
        <a:p>
          <a:endParaRPr lang="en-US"/>
        </a:p>
      </dgm:t>
    </dgm:pt>
    <dgm:pt modelId="{529F4A10-D1E1-4FB5-8515-3C52D7EEA199}" type="sibTrans" cxnId="{A25E6C16-6CBB-46D6-B318-6EA8F69B02B9}">
      <dgm:prSet/>
      <dgm:spPr/>
      <dgm:t>
        <a:bodyPr/>
        <a:lstStyle/>
        <a:p>
          <a:endParaRPr lang="en-US"/>
        </a:p>
      </dgm:t>
    </dgm:pt>
    <dgm:pt modelId="{87830A5C-49A9-48AA-B792-8A015663CE1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K"/>
            <a:t>Land degradation</a:t>
          </a:r>
          <a:endParaRPr lang="en-US"/>
        </a:p>
      </dgm:t>
    </dgm:pt>
    <dgm:pt modelId="{BCC1C820-9D19-40BA-A7B4-D8C9EEF01463}" type="parTrans" cxnId="{52EF95C4-2607-4E2B-A346-BD256EC17B97}">
      <dgm:prSet/>
      <dgm:spPr/>
      <dgm:t>
        <a:bodyPr/>
        <a:lstStyle/>
        <a:p>
          <a:endParaRPr lang="en-US"/>
        </a:p>
      </dgm:t>
    </dgm:pt>
    <dgm:pt modelId="{81D4147D-9BF9-4BD4-8E40-2024EC579656}" type="sibTrans" cxnId="{52EF95C4-2607-4E2B-A346-BD256EC17B97}">
      <dgm:prSet/>
      <dgm:spPr/>
      <dgm:t>
        <a:bodyPr/>
        <a:lstStyle/>
        <a:p>
          <a:endParaRPr lang="en-US"/>
        </a:p>
      </dgm:t>
    </dgm:pt>
    <dgm:pt modelId="{D7FF7441-E6CA-49A5-88CC-69E789427DD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K"/>
            <a:t>Climate Change</a:t>
          </a:r>
          <a:endParaRPr lang="en-US"/>
        </a:p>
      </dgm:t>
    </dgm:pt>
    <dgm:pt modelId="{EEF0C0F2-2CB6-414A-B2B6-3C2544DB3573}" type="parTrans" cxnId="{61667357-62C2-4271-B8C3-50ECA76694A9}">
      <dgm:prSet/>
      <dgm:spPr/>
      <dgm:t>
        <a:bodyPr/>
        <a:lstStyle/>
        <a:p>
          <a:endParaRPr lang="en-US"/>
        </a:p>
      </dgm:t>
    </dgm:pt>
    <dgm:pt modelId="{F38899CA-F9C3-422F-AE16-9F9B82D15607}" type="sibTrans" cxnId="{61667357-62C2-4271-B8C3-50ECA76694A9}">
      <dgm:prSet/>
      <dgm:spPr/>
      <dgm:t>
        <a:bodyPr/>
        <a:lstStyle/>
        <a:p>
          <a:endParaRPr lang="en-US"/>
        </a:p>
      </dgm:t>
    </dgm:pt>
    <dgm:pt modelId="{A5AF47C9-A31F-450F-9918-DEA01FA20A9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K"/>
            <a:t>Chemicals &amp; waste</a:t>
          </a:r>
          <a:endParaRPr lang="en-US"/>
        </a:p>
      </dgm:t>
    </dgm:pt>
    <dgm:pt modelId="{076FA06D-DD9D-4E95-A9CF-9AC38D85AC44}" type="parTrans" cxnId="{74D925EE-6BD4-4E18-86D1-BCCA430392F4}">
      <dgm:prSet/>
      <dgm:spPr/>
      <dgm:t>
        <a:bodyPr/>
        <a:lstStyle/>
        <a:p>
          <a:endParaRPr lang="en-US"/>
        </a:p>
      </dgm:t>
    </dgm:pt>
    <dgm:pt modelId="{496B23E8-85D0-498F-B81A-13BE37A24C1A}" type="sibTrans" cxnId="{74D925EE-6BD4-4E18-86D1-BCCA430392F4}">
      <dgm:prSet/>
      <dgm:spPr/>
      <dgm:t>
        <a:bodyPr/>
        <a:lstStyle/>
        <a:p>
          <a:endParaRPr lang="en-US"/>
        </a:p>
      </dgm:t>
    </dgm:pt>
    <dgm:pt modelId="{4D5E325F-9695-4D79-83C8-4B45A708B59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K"/>
            <a:t>International waters</a:t>
          </a:r>
          <a:endParaRPr lang="en-US"/>
        </a:p>
      </dgm:t>
    </dgm:pt>
    <dgm:pt modelId="{88FC39BE-2561-4875-BC43-E1C195E208A3}" type="parTrans" cxnId="{6C54F498-AB0C-49EC-87AB-6585899B89B9}">
      <dgm:prSet/>
      <dgm:spPr/>
      <dgm:t>
        <a:bodyPr/>
        <a:lstStyle/>
        <a:p>
          <a:endParaRPr lang="en-US"/>
        </a:p>
      </dgm:t>
    </dgm:pt>
    <dgm:pt modelId="{9AB6801E-078B-4F02-9D9A-213D3C513248}" type="sibTrans" cxnId="{6C54F498-AB0C-49EC-87AB-6585899B89B9}">
      <dgm:prSet/>
      <dgm:spPr/>
      <dgm:t>
        <a:bodyPr/>
        <a:lstStyle/>
        <a:p>
          <a:endParaRPr lang="en-US"/>
        </a:p>
      </dgm:t>
    </dgm:pt>
    <dgm:pt modelId="{8786DA8E-2A71-4FE2-8A9A-29229E3D264E}" type="pres">
      <dgm:prSet presAssocID="{957390EA-6936-431C-9436-22747048D603}" presName="root" presStyleCnt="0">
        <dgm:presLayoutVars>
          <dgm:dir/>
          <dgm:resizeHandles val="exact"/>
        </dgm:presLayoutVars>
      </dgm:prSet>
      <dgm:spPr/>
    </dgm:pt>
    <dgm:pt modelId="{23882CD2-B685-490F-A611-B6ECA0918119}" type="pres">
      <dgm:prSet presAssocID="{057C090C-58FB-42C9-97BC-94C8625E1B3A}" presName="compNode" presStyleCnt="0"/>
      <dgm:spPr/>
    </dgm:pt>
    <dgm:pt modelId="{43905872-3276-4123-BCFA-4A56B40E60BD}" type="pres">
      <dgm:prSet presAssocID="{057C090C-58FB-42C9-97BC-94C8625E1B3A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485A2A68-7FCF-437B-8D81-9B86215A1058}" type="pres">
      <dgm:prSet presAssocID="{057C090C-58FB-42C9-97BC-94C8625E1B3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E2BF66DA-E9C6-4334-9874-F43BDBCF535A}" type="pres">
      <dgm:prSet presAssocID="{057C090C-58FB-42C9-97BC-94C8625E1B3A}" presName="spaceRect" presStyleCnt="0"/>
      <dgm:spPr/>
    </dgm:pt>
    <dgm:pt modelId="{FCBADFA8-6D5C-41F9-88F0-4D23E849D694}" type="pres">
      <dgm:prSet presAssocID="{057C090C-58FB-42C9-97BC-94C8625E1B3A}" presName="textRect" presStyleLbl="revTx" presStyleIdx="0" presStyleCnt="5">
        <dgm:presLayoutVars>
          <dgm:chMax val="1"/>
          <dgm:chPref val="1"/>
        </dgm:presLayoutVars>
      </dgm:prSet>
      <dgm:spPr/>
    </dgm:pt>
    <dgm:pt modelId="{A1C97B38-7D79-46BF-9005-C7CEE8A2DCEC}" type="pres">
      <dgm:prSet presAssocID="{529F4A10-D1E1-4FB5-8515-3C52D7EEA199}" presName="sibTrans" presStyleCnt="0"/>
      <dgm:spPr/>
    </dgm:pt>
    <dgm:pt modelId="{0891C8B2-7B1D-48EA-8222-52B4C4A5E827}" type="pres">
      <dgm:prSet presAssocID="{87830A5C-49A9-48AA-B792-8A015663CE12}" presName="compNode" presStyleCnt="0"/>
      <dgm:spPr/>
    </dgm:pt>
    <dgm:pt modelId="{99FC2FDF-ADA6-4DDB-9E43-D4E83795868C}" type="pres">
      <dgm:prSet presAssocID="{87830A5C-49A9-48AA-B792-8A015663CE12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C2038810-81E3-4B86-B83C-41A06E356786}" type="pres">
      <dgm:prSet presAssocID="{87830A5C-49A9-48AA-B792-8A015663CE1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1444BB33-28F7-4269-B44F-484DA932C7A9}" type="pres">
      <dgm:prSet presAssocID="{87830A5C-49A9-48AA-B792-8A015663CE12}" presName="spaceRect" presStyleCnt="0"/>
      <dgm:spPr/>
    </dgm:pt>
    <dgm:pt modelId="{7A635977-09E8-4B0A-80AF-5FB79B3BFE52}" type="pres">
      <dgm:prSet presAssocID="{87830A5C-49A9-48AA-B792-8A015663CE12}" presName="textRect" presStyleLbl="revTx" presStyleIdx="1" presStyleCnt="5">
        <dgm:presLayoutVars>
          <dgm:chMax val="1"/>
          <dgm:chPref val="1"/>
        </dgm:presLayoutVars>
      </dgm:prSet>
      <dgm:spPr/>
    </dgm:pt>
    <dgm:pt modelId="{2F6BC5F5-F25F-42A5-AA1D-D5D6B4D2378A}" type="pres">
      <dgm:prSet presAssocID="{81D4147D-9BF9-4BD4-8E40-2024EC579656}" presName="sibTrans" presStyleCnt="0"/>
      <dgm:spPr/>
    </dgm:pt>
    <dgm:pt modelId="{D60B220F-92EB-43C8-B106-6B48CB259B89}" type="pres">
      <dgm:prSet presAssocID="{D7FF7441-E6CA-49A5-88CC-69E789427DD2}" presName="compNode" presStyleCnt="0"/>
      <dgm:spPr/>
    </dgm:pt>
    <dgm:pt modelId="{1F3979D3-C480-4A4A-9EA6-C413DF5C2751}" type="pres">
      <dgm:prSet presAssocID="{D7FF7441-E6CA-49A5-88CC-69E789427DD2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2435E58C-26C3-4150-8BD9-E697C0222320}" type="pres">
      <dgm:prSet presAssocID="{D7FF7441-E6CA-49A5-88CC-69E789427DD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BC51960E-9D5D-4844-B702-F44AE53EAF72}" type="pres">
      <dgm:prSet presAssocID="{D7FF7441-E6CA-49A5-88CC-69E789427DD2}" presName="spaceRect" presStyleCnt="0"/>
      <dgm:spPr/>
    </dgm:pt>
    <dgm:pt modelId="{5BB22108-2D3F-4801-89D4-5B90C5CEADE5}" type="pres">
      <dgm:prSet presAssocID="{D7FF7441-E6CA-49A5-88CC-69E789427DD2}" presName="textRect" presStyleLbl="revTx" presStyleIdx="2" presStyleCnt="5">
        <dgm:presLayoutVars>
          <dgm:chMax val="1"/>
          <dgm:chPref val="1"/>
        </dgm:presLayoutVars>
      </dgm:prSet>
      <dgm:spPr/>
    </dgm:pt>
    <dgm:pt modelId="{5F328592-7BF6-457C-B8B6-A58AB369151B}" type="pres">
      <dgm:prSet presAssocID="{F38899CA-F9C3-422F-AE16-9F9B82D15607}" presName="sibTrans" presStyleCnt="0"/>
      <dgm:spPr/>
    </dgm:pt>
    <dgm:pt modelId="{B8B3C71A-D4C6-49B7-A063-85FCAF14DA29}" type="pres">
      <dgm:prSet presAssocID="{A5AF47C9-A31F-450F-9918-DEA01FA20A9A}" presName="compNode" presStyleCnt="0"/>
      <dgm:spPr/>
    </dgm:pt>
    <dgm:pt modelId="{314C4AA7-4D3C-4533-BE0C-7BBDFDAE3EB0}" type="pres">
      <dgm:prSet presAssocID="{A5AF47C9-A31F-450F-9918-DEA01FA20A9A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C70D2361-7943-45C9-BAC5-8ED68D6E83FD}" type="pres">
      <dgm:prSet presAssocID="{A5AF47C9-A31F-450F-9918-DEA01FA20A9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D4E1BC53-2A8E-4503-88E2-26D913915F95}" type="pres">
      <dgm:prSet presAssocID="{A5AF47C9-A31F-450F-9918-DEA01FA20A9A}" presName="spaceRect" presStyleCnt="0"/>
      <dgm:spPr/>
    </dgm:pt>
    <dgm:pt modelId="{FC883A3F-39B2-42E2-9E3F-1264883427C2}" type="pres">
      <dgm:prSet presAssocID="{A5AF47C9-A31F-450F-9918-DEA01FA20A9A}" presName="textRect" presStyleLbl="revTx" presStyleIdx="3" presStyleCnt="5">
        <dgm:presLayoutVars>
          <dgm:chMax val="1"/>
          <dgm:chPref val="1"/>
        </dgm:presLayoutVars>
      </dgm:prSet>
      <dgm:spPr/>
    </dgm:pt>
    <dgm:pt modelId="{29AC31C8-F262-429B-B407-3F963F5BADF9}" type="pres">
      <dgm:prSet presAssocID="{496B23E8-85D0-498F-B81A-13BE37A24C1A}" presName="sibTrans" presStyleCnt="0"/>
      <dgm:spPr/>
    </dgm:pt>
    <dgm:pt modelId="{95147374-7ABC-46F3-BA55-7F24C507C394}" type="pres">
      <dgm:prSet presAssocID="{4D5E325F-9695-4D79-83C8-4B45A708B59B}" presName="compNode" presStyleCnt="0"/>
      <dgm:spPr/>
    </dgm:pt>
    <dgm:pt modelId="{43FD21B1-B7DD-4104-911E-D8EC21C2555B}" type="pres">
      <dgm:prSet presAssocID="{4D5E325F-9695-4D79-83C8-4B45A708B59B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5A7300B1-683A-431E-AB03-DC14E00590E1}" type="pres">
      <dgm:prSet presAssocID="{4D5E325F-9695-4D79-83C8-4B45A708B59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4C3B884E-857C-440C-BF4A-B0BB7A31FE84}" type="pres">
      <dgm:prSet presAssocID="{4D5E325F-9695-4D79-83C8-4B45A708B59B}" presName="spaceRect" presStyleCnt="0"/>
      <dgm:spPr/>
    </dgm:pt>
    <dgm:pt modelId="{243CD203-647F-46F0-AA1A-0FCCB421175B}" type="pres">
      <dgm:prSet presAssocID="{4D5E325F-9695-4D79-83C8-4B45A708B59B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25E6C16-6CBB-46D6-B318-6EA8F69B02B9}" srcId="{957390EA-6936-431C-9436-22747048D603}" destId="{057C090C-58FB-42C9-97BC-94C8625E1B3A}" srcOrd="0" destOrd="0" parTransId="{EB4F93EC-4638-443D-87D5-8A7B4C93D69E}" sibTransId="{529F4A10-D1E1-4FB5-8515-3C52D7EEA199}"/>
    <dgm:cxn modelId="{F2901A2A-311A-C243-9F4D-04539BED11BF}" type="presOf" srcId="{A5AF47C9-A31F-450F-9918-DEA01FA20A9A}" destId="{FC883A3F-39B2-42E2-9E3F-1264883427C2}" srcOrd="0" destOrd="0" presId="urn:microsoft.com/office/officeart/2018/5/layout/IconLeafLabelList"/>
    <dgm:cxn modelId="{D18E7041-9021-5547-9C4F-7F5DDDF0F7F0}" type="presOf" srcId="{4D5E325F-9695-4D79-83C8-4B45A708B59B}" destId="{243CD203-647F-46F0-AA1A-0FCCB421175B}" srcOrd="0" destOrd="0" presId="urn:microsoft.com/office/officeart/2018/5/layout/IconLeafLabelList"/>
    <dgm:cxn modelId="{4EBEF942-83A1-6B43-8568-89103D395D70}" type="presOf" srcId="{D7FF7441-E6CA-49A5-88CC-69E789427DD2}" destId="{5BB22108-2D3F-4801-89D4-5B90C5CEADE5}" srcOrd="0" destOrd="0" presId="urn:microsoft.com/office/officeart/2018/5/layout/IconLeafLabelList"/>
    <dgm:cxn modelId="{31EF4356-D1ED-E94B-B8BB-D727187246C1}" type="presOf" srcId="{87830A5C-49A9-48AA-B792-8A015663CE12}" destId="{7A635977-09E8-4B0A-80AF-5FB79B3BFE52}" srcOrd="0" destOrd="0" presId="urn:microsoft.com/office/officeart/2018/5/layout/IconLeafLabelList"/>
    <dgm:cxn modelId="{61667357-62C2-4271-B8C3-50ECA76694A9}" srcId="{957390EA-6936-431C-9436-22747048D603}" destId="{D7FF7441-E6CA-49A5-88CC-69E789427DD2}" srcOrd="2" destOrd="0" parTransId="{EEF0C0F2-2CB6-414A-B2B6-3C2544DB3573}" sibTransId="{F38899CA-F9C3-422F-AE16-9F9B82D15607}"/>
    <dgm:cxn modelId="{D80CD986-02C7-DD4B-A0F9-387966B95E17}" type="presOf" srcId="{057C090C-58FB-42C9-97BC-94C8625E1B3A}" destId="{FCBADFA8-6D5C-41F9-88F0-4D23E849D694}" srcOrd="0" destOrd="0" presId="urn:microsoft.com/office/officeart/2018/5/layout/IconLeafLabelList"/>
    <dgm:cxn modelId="{6C54F498-AB0C-49EC-87AB-6585899B89B9}" srcId="{957390EA-6936-431C-9436-22747048D603}" destId="{4D5E325F-9695-4D79-83C8-4B45A708B59B}" srcOrd="4" destOrd="0" parTransId="{88FC39BE-2561-4875-BC43-E1C195E208A3}" sibTransId="{9AB6801E-078B-4F02-9D9A-213D3C513248}"/>
    <dgm:cxn modelId="{52EF95C4-2607-4E2B-A346-BD256EC17B97}" srcId="{957390EA-6936-431C-9436-22747048D603}" destId="{87830A5C-49A9-48AA-B792-8A015663CE12}" srcOrd="1" destOrd="0" parTransId="{BCC1C820-9D19-40BA-A7B4-D8C9EEF01463}" sibTransId="{81D4147D-9BF9-4BD4-8E40-2024EC579656}"/>
    <dgm:cxn modelId="{517D73D2-7876-2947-A471-0CD300D22052}" type="presOf" srcId="{957390EA-6936-431C-9436-22747048D603}" destId="{8786DA8E-2A71-4FE2-8A9A-29229E3D264E}" srcOrd="0" destOrd="0" presId="urn:microsoft.com/office/officeart/2018/5/layout/IconLeafLabelList"/>
    <dgm:cxn modelId="{74D925EE-6BD4-4E18-86D1-BCCA430392F4}" srcId="{957390EA-6936-431C-9436-22747048D603}" destId="{A5AF47C9-A31F-450F-9918-DEA01FA20A9A}" srcOrd="3" destOrd="0" parTransId="{076FA06D-DD9D-4E95-A9CF-9AC38D85AC44}" sibTransId="{496B23E8-85D0-498F-B81A-13BE37A24C1A}"/>
    <dgm:cxn modelId="{E620026E-D19C-7549-B48F-EFDD951C0386}" type="presParOf" srcId="{8786DA8E-2A71-4FE2-8A9A-29229E3D264E}" destId="{23882CD2-B685-490F-A611-B6ECA0918119}" srcOrd="0" destOrd="0" presId="urn:microsoft.com/office/officeart/2018/5/layout/IconLeafLabelList"/>
    <dgm:cxn modelId="{26CB5205-48B6-334B-A77F-ACB505203A11}" type="presParOf" srcId="{23882CD2-B685-490F-A611-B6ECA0918119}" destId="{43905872-3276-4123-BCFA-4A56B40E60BD}" srcOrd="0" destOrd="0" presId="urn:microsoft.com/office/officeart/2018/5/layout/IconLeafLabelList"/>
    <dgm:cxn modelId="{424A0A70-BE73-3245-B623-C7969C6A9B97}" type="presParOf" srcId="{23882CD2-B685-490F-A611-B6ECA0918119}" destId="{485A2A68-7FCF-437B-8D81-9B86215A1058}" srcOrd="1" destOrd="0" presId="urn:microsoft.com/office/officeart/2018/5/layout/IconLeafLabelList"/>
    <dgm:cxn modelId="{41CC6404-051D-894E-86FD-D43A613CF4F4}" type="presParOf" srcId="{23882CD2-B685-490F-A611-B6ECA0918119}" destId="{E2BF66DA-E9C6-4334-9874-F43BDBCF535A}" srcOrd="2" destOrd="0" presId="urn:microsoft.com/office/officeart/2018/5/layout/IconLeafLabelList"/>
    <dgm:cxn modelId="{64DE3939-35C7-2645-875F-E6DCA4FB105B}" type="presParOf" srcId="{23882CD2-B685-490F-A611-B6ECA0918119}" destId="{FCBADFA8-6D5C-41F9-88F0-4D23E849D694}" srcOrd="3" destOrd="0" presId="urn:microsoft.com/office/officeart/2018/5/layout/IconLeafLabelList"/>
    <dgm:cxn modelId="{2E9352CB-5622-4943-9E35-1527351F976E}" type="presParOf" srcId="{8786DA8E-2A71-4FE2-8A9A-29229E3D264E}" destId="{A1C97B38-7D79-46BF-9005-C7CEE8A2DCEC}" srcOrd="1" destOrd="0" presId="urn:microsoft.com/office/officeart/2018/5/layout/IconLeafLabelList"/>
    <dgm:cxn modelId="{782BA8B5-8347-A44B-B2A2-41776BC81987}" type="presParOf" srcId="{8786DA8E-2A71-4FE2-8A9A-29229E3D264E}" destId="{0891C8B2-7B1D-48EA-8222-52B4C4A5E827}" srcOrd="2" destOrd="0" presId="urn:microsoft.com/office/officeart/2018/5/layout/IconLeafLabelList"/>
    <dgm:cxn modelId="{86E43884-7620-124B-986F-EABC205694FE}" type="presParOf" srcId="{0891C8B2-7B1D-48EA-8222-52B4C4A5E827}" destId="{99FC2FDF-ADA6-4DDB-9E43-D4E83795868C}" srcOrd="0" destOrd="0" presId="urn:microsoft.com/office/officeart/2018/5/layout/IconLeafLabelList"/>
    <dgm:cxn modelId="{CD409186-C1A9-6143-9EDC-AF68CE695344}" type="presParOf" srcId="{0891C8B2-7B1D-48EA-8222-52B4C4A5E827}" destId="{C2038810-81E3-4B86-B83C-41A06E356786}" srcOrd="1" destOrd="0" presId="urn:microsoft.com/office/officeart/2018/5/layout/IconLeafLabelList"/>
    <dgm:cxn modelId="{35CAE991-0E5F-684C-B992-ABF6F4A9FF54}" type="presParOf" srcId="{0891C8B2-7B1D-48EA-8222-52B4C4A5E827}" destId="{1444BB33-28F7-4269-B44F-484DA932C7A9}" srcOrd="2" destOrd="0" presId="urn:microsoft.com/office/officeart/2018/5/layout/IconLeafLabelList"/>
    <dgm:cxn modelId="{4AA352B2-1210-0B4D-BFAB-DA36EFB1AF67}" type="presParOf" srcId="{0891C8B2-7B1D-48EA-8222-52B4C4A5E827}" destId="{7A635977-09E8-4B0A-80AF-5FB79B3BFE52}" srcOrd="3" destOrd="0" presId="urn:microsoft.com/office/officeart/2018/5/layout/IconLeafLabelList"/>
    <dgm:cxn modelId="{20402C4C-89A3-0341-95F5-4D202D7347B4}" type="presParOf" srcId="{8786DA8E-2A71-4FE2-8A9A-29229E3D264E}" destId="{2F6BC5F5-F25F-42A5-AA1D-D5D6B4D2378A}" srcOrd="3" destOrd="0" presId="urn:microsoft.com/office/officeart/2018/5/layout/IconLeafLabelList"/>
    <dgm:cxn modelId="{CA12B430-3A7D-9146-812E-04BB11A81C70}" type="presParOf" srcId="{8786DA8E-2A71-4FE2-8A9A-29229E3D264E}" destId="{D60B220F-92EB-43C8-B106-6B48CB259B89}" srcOrd="4" destOrd="0" presId="urn:microsoft.com/office/officeart/2018/5/layout/IconLeafLabelList"/>
    <dgm:cxn modelId="{072702B3-9300-CA48-93CF-0A3D06810B49}" type="presParOf" srcId="{D60B220F-92EB-43C8-B106-6B48CB259B89}" destId="{1F3979D3-C480-4A4A-9EA6-C413DF5C2751}" srcOrd="0" destOrd="0" presId="urn:microsoft.com/office/officeart/2018/5/layout/IconLeafLabelList"/>
    <dgm:cxn modelId="{C5C4FB44-2821-2A40-80F3-D0CA7B17C9EB}" type="presParOf" srcId="{D60B220F-92EB-43C8-B106-6B48CB259B89}" destId="{2435E58C-26C3-4150-8BD9-E697C0222320}" srcOrd="1" destOrd="0" presId="urn:microsoft.com/office/officeart/2018/5/layout/IconLeafLabelList"/>
    <dgm:cxn modelId="{CE53B07D-E2AE-E14E-AFC3-D031BD8F6E8B}" type="presParOf" srcId="{D60B220F-92EB-43C8-B106-6B48CB259B89}" destId="{BC51960E-9D5D-4844-B702-F44AE53EAF72}" srcOrd="2" destOrd="0" presId="urn:microsoft.com/office/officeart/2018/5/layout/IconLeafLabelList"/>
    <dgm:cxn modelId="{0CA5B774-0979-7049-B47D-214E79AA0C53}" type="presParOf" srcId="{D60B220F-92EB-43C8-B106-6B48CB259B89}" destId="{5BB22108-2D3F-4801-89D4-5B90C5CEADE5}" srcOrd="3" destOrd="0" presId="urn:microsoft.com/office/officeart/2018/5/layout/IconLeafLabelList"/>
    <dgm:cxn modelId="{918293FE-90CE-8547-B8F1-9E7AB9EAB175}" type="presParOf" srcId="{8786DA8E-2A71-4FE2-8A9A-29229E3D264E}" destId="{5F328592-7BF6-457C-B8B6-A58AB369151B}" srcOrd="5" destOrd="0" presId="urn:microsoft.com/office/officeart/2018/5/layout/IconLeafLabelList"/>
    <dgm:cxn modelId="{A653EE45-FF69-AF4D-8C38-E2106972EE34}" type="presParOf" srcId="{8786DA8E-2A71-4FE2-8A9A-29229E3D264E}" destId="{B8B3C71A-D4C6-49B7-A063-85FCAF14DA29}" srcOrd="6" destOrd="0" presId="urn:microsoft.com/office/officeart/2018/5/layout/IconLeafLabelList"/>
    <dgm:cxn modelId="{39FBE804-3D82-784C-9305-06D8EB62DF3D}" type="presParOf" srcId="{B8B3C71A-D4C6-49B7-A063-85FCAF14DA29}" destId="{314C4AA7-4D3C-4533-BE0C-7BBDFDAE3EB0}" srcOrd="0" destOrd="0" presId="urn:microsoft.com/office/officeart/2018/5/layout/IconLeafLabelList"/>
    <dgm:cxn modelId="{4911ACD5-C97A-324B-8BDD-12B3CD56D86A}" type="presParOf" srcId="{B8B3C71A-D4C6-49B7-A063-85FCAF14DA29}" destId="{C70D2361-7943-45C9-BAC5-8ED68D6E83FD}" srcOrd="1" destOrd="0" presId="urn:microsoft.com/office/officeart/2018/5/layout/IconLeafLabelList"/>
    <dgm:cxn modelId="{DA311881-F9B7-9B42-AC9C-EC628A57CB1A}" type="presParOf" srcId="{B8B3C71A-D4C6-49B7-A063-85FCAF14DA29}" destId="{D4E1BC53-2A8E-4503-88E2-26D913915F95}" srcOrd="2" destOrd="0" presId="urn:microsoft.com/office/officeart/2018/5/layout/IconLeafLabelList"/>
    <dgm:cxn modelId="{0E6A3262-91D8-DB48-B785-19B74BDAD5F3}" type="presParOf" srcId="{B8B3C71A-D4C6-49B7-A063-85FCAF14DA29}" destId="{FC883A3F-39B2-42E2-9E3F-1264883427C2}" srcOrd="3" destOrd="0" presId="urn:microsoft.com/office/officeart/2018/5/layout/IconLeafLabelList"/>
    <dgm:cxn modelId="{37F04F81-C01D-8C4D-9FA7-46302CF8B089}" type="presParOf" srcId="{8786DA8E-2A71-4FE2-8A9A-29229E3D264E}" destId="{29AC31C8-F262-429B-B407-3F963F5BADF9}" srcOrd="7" destOrd="0" presId="urn:microsoft.com/office/officeart/2018/5/layout/IconLeafLabelList"/>
    <dgm:cxn modelId="{6217EA17-3A41-1549-AA5A-E9438DC3E98F}" type="presParOf" srcId="{8786DA8E-2A71-4FE2-8A9A-29229E3D264E}" destId="{95147374-7ABC-46F3-BA55-7F24C507C394}" srcOrd="8" destOrd="0" presId="urn:microsoft.com/office/officeart/2018/5/layout/IconLeafLabelList"/>
    <dgm:cxn modelId="{059F3645-FEF0-C043-8620-3F8B3511DE18}" type="presParOf" srcId="{95147374-7ABC-46F3-BA55-7F24C507C394}" destId="{43FD21B1-B7DD-4104-911E-D8EC21C2555B}" srcOrd="0" destOrd="0" presId="urn:microsoft.com/office/officeart/2018/5/layout/IconLeafLabelList"/>
    <dgm:cxn modelId="{19B43A95-838A-4F4C-BF1F-12D0B4EAE779}" type="presParOf" srcId="{95147374-7ABC-46F3-BA55-7F24C507C394}" destId="{5A7300B1-683A-431E-AB03-DC14E00590E1}" srcOrd="1" destOrd="0" presId="urn:microsoft.com/office/officeart/2018/5/layout/IconLeafLabelList"/>
    <dgm:cxn modelId="{889C59DD-E21E-4346-B7E6-0BE93C10AA57}" type="presParOf" srcId="{95147374-7ABC-46F3-BA55-7F24C507C394}" destId="{4C3B884E-857C-440C-BF4A-B0BB7A31FE84}" srcOrd="2" destOrd="0" presId="urn:microsoft.com/office/officeart/2018/5/layout/IconLeafLabelList"/>
    <dgm:cxn modelId="{5E900555-F8C6-4547-A1C1-5047C6A9C795}" type="presParOf" srcId="{95147374-7ABC-46F3-BA55-7F24C507C394}" destId="{243CD203-647F-46F0-AA1A-0FCCB421175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2CD0E-9620-42F5-A6D1-5E17DD8CFDC4}">
      <dsp:nvSpPr>
        <dsp:cNvPr id="0" name=""/>
        <dsp:cNvSpPr/>
      </dsp:nvSpPr>
      <dsp:spPr>
        <a:xfrm>
          <a:off x="924815" y="6400"/>
          <a:ext cx="1544062" cy="1544062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158EE-C612-431F-8348-09189DA6C3F1}">
      <dsp:nvSpPr>
        <dsp:cNvPr id="0" name=""/>
        <dsp:cNvSpPr/>
      </dsp:nvSpPr>
      <dsp:spPr>
        <a:xfrm>
          <a:off x="1253878" y="335462"/>
          <a:ext cx="885937" cy="88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ED9F6-3672-4C53-85B7-FF6C15DC83F3}">
      <dsp:nvSpPr>
        <dsp:cNvPr id="0" name=""/>
        <dsp:cNvSpPr/>
      </dsp:nvSpPr>
      <dsp:spPr>
        <a:xfrm>
          <a:off x="431222" y="2031400"/>
          <a:ext cx="253125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K" sz="1800" kern="1200" dirty="0"/>
            <a:t>To familiarise participants wi</a:t>
          </a:r>
          <a:r>
            <a:rPr lang="en-GB" sz="1800" kern="1200" dirty="0" err="1"/>
            <a:t>th</a:t>
          </a:r>
          <a:r>
            <a:rPr lang="en-GB" sz="1800" kern="1200" dirty="0"/>
            <a:t> the</a:t>
          </a:r>
          <a:r>
            <a:rPr lang="en-CK" sz="1800" kern="1200" dirty="0"/>
            <a:t> RESPONSE project</a:t>
          </a:r>
          <a:endParaRPr lang="en-US" sz="1800" kern="1200" dirty="0"/>
        </a:p>
      </dsp:txBody>
      <dsp:txXfrm>
        <a:off x="431222" y="2031400"/>
        <a:ext cx="2531250" cy="855000"/>
      </dsp:txXfrm>
    </dsp:sp>
    <dsp:sp modelId="{E8DA01ED-D61B-45C0-86D9-FD515737AD6D}">
      <dsp:nvSpPr>
        <dsp:cNvPr id="0" name=""/>
        <dsp:cNvSpPr/>
      </dsp:nvSpPr>
      <dsp:spPr>
        <a:xfrm>
          <a:off x="3899034" y="6400"/>
          <a:ext cx="1544062" cy="1544062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DCCE4-D65E-40A6-892D-CFB468B1A35C}">
      <dsp:nvSpPr>
        <dsp:cNvPr id="0" name=""/>
        <dsp:cNvSpPr/>
      </dsp:nvSpPr>
      <dsp:spPr>
        <a:xfrm>
          <a:off x="4228097" y="335462"/>
          <a:ext cx="885937" cy="885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61A34-DAF4-48B1-A37A-9369669812BA}">
      <dsp:nvSpPr>
        <dsp:cNvPr id="0" name=""/>
        <dsp:cNvSpPr/>
      </dsp:nvSpPr>
      <dsp:spPr>
        <a:xfrm>
          <a:off x="3405440" y="2031400"/>
          <a:ext cx="253125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K" sz="1800" kern="1200"/>
            <a:t>To gain insight, input and ideas for project planning</a:t>
          </a:r>
          <a:endParaRPr lang="en-US" sz="1800" kern="1200"/>
        </a:p>
      </dsp:txBody>
      <dsp:txXfrm>
        <a:off x="3405440" y="2031400"/>
        <a:ext cx="2531250" cy="855000"/>
      </dsp:txXfrm>
    </dsp:sp>
    <dsp:sp modelId="{6346B188-E1E1-4251-98DE-41920D7A4201}">
      <dsp:nvSpPr>
        <dsp:cNvPr id="0" name=""/>
        <dsp:cNvSpPr/>
      </dsp:nvSpPr>
      <dsp:spPr>
        <a:xfrm>
          <a:off x="2411925" y="3519212"/>
          <a:ext cx="1544062" cy="1544062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F7966-45A8-4AF3-AAD0-DCE38B708E14}">
      <dsp:nvSpPr>
        <dsp:cNvPr id="0" name=""/>
        <dsp:cNvSpPr/>
      </dsp:nvSpPr>
      <dsp:spPr>
        <a:xfrm>
          <a:off x="2740987" y="3848275"/>
          <a:ext cx="885937" cy="8859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E95C7-0346-4FE4-A2D5-BE7E1E6D6B30}">
      <dsp:nvSpPr>
        <dsp:cNvPr id="0" name=""/>
        <dsp:cNvSpPr/>
      </dsp:nvSpPr>
      <dsp:spPr>
        <a:xfrm>
          <a:off x="1918331" y="5544212"/>
          <a:ext cx="253125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K" sz="1800" kern="1200"/>
            <a:t>To identify potential barriers &amp; challenges</a:t>
          </a:r>
          <a:endParaRPr lang="en-US" sz="1800" kern="1200"/>
        </a:p>
      </dsp:txBody>
      <dsp:txXfrm>
        <a:off x="1918331" y="5544212"/>
        <a:ext cx="2531250" cy="85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5D19C-7AF7-E04D-BDF1-0255F05A4CF7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E2B95-664A-C746-BD06-88ED6AF157F7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K" sz="3000" kern="1200"/>
            <a:t>Please ensure you sign the registration sheet</a:t>
          </a:r>
          <a:endParaRPr lang="en-US" sz="3000" kern="1200"/>
        </a:p>
      </dsp:txBody>
      <dsp:txXfrm>
        <a:off x="0" y="0"/>
        <a:ext cx="10515600" cy="1087834"/>
      </dsp:txXfrm>
    </dsp:sp>
    <dsp:sp modelId="{EEB6ED6C-6389-2849-A337-9AA4DF709FCC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8AADA-82E7-9040-9661-13D51C25DECD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K" sz="3000" kern="1200"/>
            <a:t>Bathrooms opposite the meeting room</a:t>
          </a:r>
          <a:endParaRPr lang="en-US" sz="3000" kern="1200"/>
        </a:p>
      </dsp:txBody>
      <dsp:txXfrm>
        <a:off x="0" y="1087834"/>
        <a:ext cx="10515600" cy="1087834"/>
      </dsp:txXfrm>
    </dsp:sp>
    <dsp:sp modelId="{CFF96736-C772-4E43-A739-A03A7C7DEA72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FC16B-005A-EA4F-AE90-4CAAA76B7A27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K" sz="3000" kern="1200"/>
            <a:t>Group photo at morning tea</a:t>
          </a:r>
          <a:endParaRPr lang="en-US" sz="3000" kern="1200"/>
        </a:p>
      </dsp:txBody>
      <dsp:txXfrm>
        <a:off x="0" y="2175669"/>
        <a:ext cx="10515600" cy="1087834"/>
      </dsp:txXfrm>
    </dsp:sp>
    <dsp:sp modelId="{6CE2C716-81D3-9A4E-9DFB-8381E095C17C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723F6-DA52-8045-88EA-AAB46E80CB36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K" sz="3000" kern="1200"/>
            <a:t>Informal workshop – please ask questions &amp; share your thoughts!</a:t>
          </a:r>
          <a:endParaRPr lang="en-US" sz="3000" kern="1200"/>
        </a:p>
      </dsp:txBody>
      <dsp:txXfrm>
        <a:off x="0" y="3263503"/>
        <a:ext cx="10515600" cy="1087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05872-3276-4123-BCFA-4A56B40E60BD}">
      <dsp:nvSpPr>
        <dsp:cNvPr id="0" name=""/>
        <dsp:cNvSpPr/>
      </dsp:nvSpPr>
      <dsp:spPr>
        <a:xfrm>
          <a:off x="350684" y="718900"/>
          <a:ext cx="1081916" cy="1081916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A2A68-7FCF-437B-8D81-9B86215A1058}">
      <dsp:nvSpPr>
        <dsp:cNvPr id="0" name=""/>
        <dsp:cNvSpPr/>
      </dsp:nvSpPr>
      <dsp:spPr>
        <a:xfrm>
          <a:off x="581257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ADFA8-6D5C-41F9-88F0-4D23E849D694}">
      <dsp:nvSpPr>
        <dsp:cNvPr id="0" name=""/>
        <dsp:cNvSpPr/>
      </dsp:nvSpPr>
      <dsp:spPr>
        <a:xfrm>
          <a:off x="4826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K" sz="2100" kern="1200"/>
            <a:t>Biodiversity</a:t>
          </a:r>
          <a:endParaRPr lang="en-US" sz="2100" kern="1200"/>
        </a:p>
      </dsp:txBody>
      <dsp:txXfrm>
        <a:off x="4826" y="2137806"/>
        <a:ext cx="1773632" cy="709453"/>
      </dsp:txXfrm>
    </dsp:sp>
    <dsp:sp modelId="{99FC2FDF-ADA6-4DDB-9E43-D4E83795868C}">
      <dsp:nvSpPr>
        <dsp:cNvPr id="0" name=""/>
        <dsp:cNvSpPr/>
      </dsp:nvSpPr>
      <dsp:spPr>
        <a:xfrm>
          <a:off x="2434703" y="718900"/>
          <a:ext cx="1081916" cy="1081916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38810-81E3-4B86-B83C-41A06E356786}">
      <dsp:nvSpPr>
        <dsp:cNvPr id="0" name=""/>
        <dsp:cNvSpPr/>
      </dsp:nvSpPr>
      <dsp:spPr>
        <a:xfrm>
          <a:off x="2665275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35977-09E8-4B0A-80AF-5FB79B3BFE52}">
      <dsp:nvSpPr>
        <dsp:cNvPr id="0" name=""/>
        <dsp:cNvSpPr/>
      </dsp:nvSpPr>
      <dsp:spPr>
        <a:xfrm>
          <a:off x="2088845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K" sz="2100" kern="1200"/>
            <a:t>Land degradation</a:t>
          </a:r>
          <a:endParaRPr lang="en-US" sz="2100" kern="1200"/>
        </a:p>
      </dsp:txBody>
      <dsp:txXfrm>
        <a:off x="2088845" y="2137806"/>
        <a:ext cx="1773632" cy="709453"/>
      </dsp:txXfrm>
    </dsp:sp>
    <dsp:sp modelId="{1F3979D3-C480-4A4A-9EA6-C413DF5C2751}">
      <dsp:nvSpPr>
        <dsp:cNvPr id="0" name=""/>
        <dsp:cNvSpPr/>
      </dsp:nvSpPr>
      <dsp:spPr>
        <a:xfrm>
          <a:off x="4518721" y="718900"/>
          <a:ext cx="1081916" cy="1081916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5E58C-26C3-4150-8BD9-E697C0222320}">
      <dsp:nvSpPr>
        <dsp:cNvPr id="0" name=""/>
        <dsp:cNvSpPr/>
      </dsp:nvSpPr>
      <dsp:spPr>
        <a:xfrm>
          <a:off x="4749294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22108-2D3F-4801-89D4-5B90C5CEADE5}">
      <dsp:nvSpPr>
        <dsp:cNvPr id="0" name=""/>
        <dsp:cNvSpPr/>
      </dsp:nvSpPr>
      <dsp:spPr>
        <a:xfrm>
          <a:off x="4172863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K" sz="2100" kern="1200"/>
            <a:t>Climate Change</a:t>
          </a:r>
          <a:endParaRPr lang="en-US" sz="2100" kern="1200"/>
        </a:p>
      </dsp:txBody>
      <dsp:txXfrm>
        <a:off x="4172863" y="2137806"/>
        <a:ext cx="1773632" cy="709453"/>
      </dsp:txXfrm>
    </dsp:sp>
    <dsp:sp modelId="{314C4AA7-4D3C-4533-BE0C-7BBDFDAE3EB0}">
      <dsp:nvSpPr>
        <dsp:cNvPr id="0" name=""/>
        <dsp:cNvSpPr/>
      </dsp:nvSpPr>
      <dsp:spPr>
        <a:xfrm>
          <a:off x="6602740" y="718900"/>
          <a:ext cx="1081916" cy="1081916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D2361-7943-45C9-BAC5-8ED68D6E83FD}">
      <dsp:nvSpPr>
        <dsp:cNvPr id="0" name=""/>
        <dsp:cNvSpPr/>
      </dsp:nvSpPr>
      <dsp:spPr>
        <a:xfrm>
          <a:off x="6833312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83A3F-39B2-42E2-9E3F-1264883427C2}">
      <dsp:nvSpPr>
        <dsp:cNvPr id="0" name=""/>
        <dsp:cNvSpPr/>
      </dsp:nvSpPr>
      <dsp:spPr>
        <a:xfrm>
          <a:off x="6256882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K" sz="2100" kern="1200"/>
            <a:t>Chemicals &amp; waste</a:t>
          </a:r>
          <a:endParaRPr lang="en-US" sz="2100" kern="1200"/>
        </a:p>
      </dsp:txBody>
      <dsp:txXfrm>
        <a:off x="6256882" y="2137806"/>
        <a:ext cx="1773632" cy="709453"/>
      </dsp:txXfrm>
    </dsp:sp>
    <dsp:sp modelId="{43FD21B1-B7DD-4104-911E-D8EC21C2555B}">
      <dsp:nvSpPr>
        <dsp:cNvPr id="0" name=""/>
        <dsp:cNvSpPr/>
      </dsp:nvSpPr>
      <dsp:spPr>
        <a:xfrm>
          <a:off x="8686759" y="718900"/>
          <a:ext cx="1081916" cy="1081916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300B1-683A-431E-AB03-DC14E00590E1}">
      <dsp:nvSpPr>
        <dsp:cNvPr id="0" name=""/>
        <dsp:cNvSpPr/>
      </dsp:nvSpPr>
      <dsp:spPr>
        <a:xfrm>
          <a:off x="8917331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3CD203-647F-46F0-AA1A-0FCCB421175B}">
      <dsp:nvSpPr>
        <dsp:cNvPr id="0" name=""/>
        <dsp:cNvSpPr/>
      </dsp:nvSpPr>
      <dsp:spPr>
        <a:xfrm>
          <a:off x="8340900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K" sz="2100" kern="1200"/>
            <a:t>International waters</a:t>
          </a:r>
          <a:endParaRPr lang="en-US" sz="2100" kern="1200"/>
        </a:p>
      </dsp:txBody>
      <dsp:txXfrm>
        <a:off x="8340900" y="2137806"/>
        <a:ext cx="1773632" cy="709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2FB3E-7301-4339-BF04-3D7693170CFA}" type="datetimeFigureOut">
              <a:rPr lang="en-US" smtClean="0"/>
              <a:t>3/5/24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66FE4-0C65-4263-8566-06A95FBEB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0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66FE4-0C65-4263-8566-06A95FBEB3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99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66FE4-0C65-4263-8566-06A95FBEB3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98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66FE4-0C65-4263-8566-06A95FBEB3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6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0D3C-E3C6-4A4C-A4BE-89E22BC60472}" type="datetimeFigureOut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36AA-0123-4B11-B12C-0D89DD98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1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0D3C-E3C6-4A4C-A4BE-89E22BC60472}" type="datetimeFigureOut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36AA-0123-4B11-B12C-0D89DD98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0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0D3C-E3C6-4A4C-A4BE-89E22BC60472}" type="datetimeFigureOut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36AA-0123-4B11-B12C-0D89DD98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1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0D3C-E3C6-4A4C-A4BE-89E22BC60472}" type="datetimeFigureOut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36AA-0123-4B11-B12C-0D89DD98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1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0D3C-E3C6-4A4C-A4BE-89E22BC60472}" type="datetimeFigureOut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36AA-0123-4B11-B12C-0D89DD98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6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0D3C-E3C6-4A4C-A4BE-89E22BC60472}" type="datetimeFigureOut">
              <a:rPr lang="en-US" smtClean="0"/>
              <a:t>3/5/24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36AA-0123-4B11-B12C-0D89DD98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0D3C-E3C6-4A4C-A4BE-89E22BC60472}" type="datetimeFigureOut">
              <a:rPr lang="en-US" smtClean="0"/>
              <a:t>3/5/24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36AA-0123-4B11-B12C-0D89DD98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87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0D3C-E3C6-4A4C-A4BE-89E22BC60472}" type="datetimeFigureOut">
              <a:rPr lang="en-US" smtClean="0"/>
              <a:t>3/5/24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36AA-0123-4B11-B12C-0D89DD98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5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0D3C-E3C6-4A4C-A4BE-89E22BC60472}" type="datetimeFigureOut">
              <a:rPr lang="en-US" smtClean="0"/>
              <a:t>3/5/24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36AA-0123-4B11-B12C-0D89DD98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0D3C-E3C6-4A4C-A4BE-89E22BC60472}" type="datetimeFigureOut">
              <a:rPr lang="en-US" smtClean="0"/>
              <a:t>3/5/24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36AA-0123-4B11-B12C-0D89DD98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1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0D3C-E3C6-4A4C-A4BE-89E22BC60472}" type="datetimeFigureOut">
              <a:rPr lang="en-US" smtClean="0"/>
              <a:t>3/5/24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36AA-0123-4B11-B12C-0D89DD98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8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E0D3C-E3C6-4A4C-A4BE-89E22BC60472}" type="datetimeFigureOut">
              <a:rPr lang="en-US" smtClean="0"/>
              <a:t>3/5/24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536AA-0123-4B11-B12C-0D89DD98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2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sed plastic water bottle washed up on the shore of a tropical beach,  highlighting the worldwide crisis of plastic pollution on even the most  remote islands Stock Photo | Adobe Stock">
            <a:extLst>
              <a:ext uri="{FF2B5EF4-FFF2-40B4-BE49-F238E27FC236}">
                <a16:creationId xmlns:a16="http://schemas.microsoft.com/office/drawing/2014/main" id="{AC3FEF07-635A-7410-0383-5E69D9FE2F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" r="262"/>
          <a:stretch/>
        </p:blipFill>
        <p:spPr bwMode="auto">
          <a:xfrm>
            <a:off x="2481499" y="10"/>
            <a:ext cx="9669642" cy="685799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A9A10-9985-24CC-9BD2-E2239A248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1" y="3844082"/>
            <a:ext cx="3822189" cy="155697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CK" sz="2400" dirty="0"/>
              <a:t>Consultation &amp; planning workshop</a:t>
            </a:r>
          </a:p>
          <a:p>
            <a:pPr marL="0" indent="0" algn="ctr">
              <a:buNone/>
            </a:pPr>
            <a:endParaRPr lang="en-CK" sz="2400" dirty="0"/>
          </a:p>
          <a:p>
            <a:pPr marL="0" indent="0" algn="ctr">
              <a:buNone/>
            </a:pPr>
            <a:r>
              <a:rPr lang="en-CK" sz="2400" dirty="0"/>
              <a:t>Rarotongan Beach Resort</a:t>
            </a:r>
          </a:p>
          <a:p>
            <a:pPr marL="0" indent="0" algn="ctr">
              <a:buNone/>
            </a:pPr>
            <a:r>
              <a:rPr lang="en-CK" sz="2400" dirty="0"/>
              <a:t>06.03.2024</a:t>
            </a:r>
          </a:p>
        </p:txBody>
      </p:sp>
      <p:pic>
        <p:nvPicPr>
          <p:cNvPr id="6" name="Picture 5" descr="A blue and green logo&#10;&#10;Description automatically generated with medium confidence">
            <a:extLst>
              <a:ext uri="{FF2B5EF4-FFF2-40B4-BE49-F238E27FC236}">
                <a16:creationId xmlns:a16="http://schemas.microsoft.com/office/drawing/2014/main" id="{E8B495A2-3277-F930-1A9E-9FCFAB993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457" y="127494"/>
            <a:ext cx="5258907" cy="37165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33184A-DCD0-9870-7E4F-5A5A5F6922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529" y="230822"/>
            <a:ext cx="2940447" cy="13541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4D09B1-1A86-7184-4F32-A73FF8F470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742" y="230822"/>
            <a:ext cx="1282868" cy="135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13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08644-77C6-A6FB-EB67-B1BDA52A0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chemeClr val="tx2"/>
                </a:solidFill>
              </a:rPr>
              <a:t>W</a:t>
            </a:r>
            <a:r>
              <a:rPr lang="en-CK" sz="4000">
                <a:solidFill>
                  <a:schemeClr val="tx2"/>
                </a:solidFill>
              </a:rPr>
              <a:t>hat does GEF support?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C0FEC1-0DC3-CE43-6AF4-4F1BD93216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810517"/>
              </p:ext>
            </p:extLst>
          </p:nvPr>
        </p:nvGraphicFramePr>
        <p:xfrm>
          <a:off x="1034796" y="2217732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4498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76605-B146-E4E0-905A-A1BA47654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Cook Islands GEF projects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331D8-AC0F-45D3-4CD3-226DC40A3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03" y="3230880"/>
            <a:ext cx="2974294" cy="2988945"/>
          </a:xfrm>
          <a:prstGeom prst="rect">
            <a:avLst/>
          </a:prstGeom>
        </p:spPr>
      </p:pic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7224DC95-B3C2-8C92-68C4-FC0ADF832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797" y="2108539"/>
            <a:ext cx="4624826" cy="3272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31B082-0AA4-2D91-CD17-53FD16C81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07" y="3847079"/>
            <a:ext cx="3758184" cy="185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82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5037" y="609410"/>
            <a:ext cx="5960962" cy="10198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NES’ ROLE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1327" y="6025563"/>
            <a:ext cx="1530673" cy="7074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FF71C-6550-35F6-6C75-254E2DAA6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2" y="1873588"/>
            <a:ext cx="6464808" cy="4351338"/>
          </a:xfrm>
        </p:spPr>
        <p:txBody>
          <a:bodyPr>
            <a:normAutofit lnSpcReduction="10000"/>
          </a:bodyPr>
          <a:lstStyle/>
          <a:p>
            <a:r>
              <a:rPr lang="en-CK" dirty="0"/>
              <a:t>GEF Operational Focal Point</a:t>
            </a:r>
          </a:p>
          <a:p>
            <a:endParaRPr lang="en-CK" dirty="0"/>
          </a:p>
          <a:p>
            <a:r>
              <a:rPr lang="en-CK" dirty="0"/>
              <a:t>Responsible for operations of GEF activities</a:t>
            </a:r>
          </a:p>
          <a:p>
            <a:endParaRPr lang="en-CK" dirty="0"/>
          </a:p>
          <a:p>
            <a:r>
              <a:rPr lang="en-GB" dirty="0"/>
              <a:t>E</a:t>
            </a:r>
            <a:r>
              <a:rPr lang="en-CK" dirty="0"/>
              <a:t>nsuring projects are in line wi</a:t>
            </a:r>
            <a:r>
              <a:rPr lang="en-GB" dirty="0" err="1"/>
              <a:t>th</a:t>
            </a:r>
            <a:r>
              <a:rPr lang="en-CK" dirty="0"/>
              <a:t> national priorities</a:t>
            </a:r>
          </a:p>
          <a:p>
            <a:endParaRPr lang="en-CK" dirty="0"/>
          </a:p>
          <a:p>
            <a:r>
              <a:rPr lang="en-CK" dirty="0"/>
              <a:t>Main point of contact for GEF, agencies &amp; key stakeholders</a:t>
            </a:r>
          </a:p>
        </p:txBody>
      </p:sp>
      <p:pic>
        <p:nvPicPr>
          <p:cNvPr id="5" name="Content Placeholder 1">
            <a:extLst>
              <a:ext uri="{FF2B5EF4-FFF2-40B4-BE49-F238E27FC236}">
                <a16:creationId xmlns:a16="http://schemas.microsoft.com/office/drawing/2014/main" id="{15491352-8E28-B577-3AC1-0231844777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" t="-501" r="66118" b="10347"/>
          <a:stretch/>
        </p:blipFill>
        <p:spPr>
          <a:xfrm>
            <a:off x="7586545" y="0"/>
            <a:ext cx="4605455" cy="69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22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34904" y="0"/>
            <a:ext cx="780873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235" y="5969467"/>
            <a:ext cx="1530673" cy="7074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40234" y="608694"/>
            <a:ext cx="719807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Myriad Pro"/>
              </a:rPr>
              <a:t>GEF 8</a:t>
            </a:r>
          </a:p>
          <a:p>
            <a:pPr algn="just"/>
            <a:endParaRPr lang="en-US" dirty="0">
              <a:solidFill>
                <a:srgbClr val="03C2CC"/>
              </a:solidFill>
              <a:latin typeface="Myriad Pro"/>
            </a:endParaRPr>
          </a:p>
          <a:p>
            <a:pPr algn="just"/>
            <a:endParaRPr lang="en-US" dirty="0">
              <a:solidFill>
                <a:srgbClr val="03C2CC"/>
              </a:solidFill>
              <a:latin typeface="Myriad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K" sz="2800" b="1" dirty="0">
                <a:solidFill>
                  <a:schemeClr val="bg1"/>
                </a:solidFill>
                <a:latin typeface="+mj-lt"/>
              </a:rPr>
              <a:t>8th GEF funding cycle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K" sz="2800" b="1" dirty="0">
                <a:solidFill>
                  <a:schemeClr val="bg1"/>
                </a:solidFill>
                <a:latin typeface="+mj-lt"/>
              </a:rPr>
              <a:t>2022 – 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K" sz="2800" b="1" dirty="0">
                <a:solidFill>
                  <a:schemeClr val="bg1"/>
                </a:solidFill>
                <a:latin typeface="+mj-lt"/>
              </a:rPr>
              <a:t>National Dialogue, Apr 2023: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K" sz="2800" b="1" dirty="0">
                <a:solidFill>
                  <a:schemeClr val="bg1"/>
                </a:solidFill>
                <a:latin typeface="+mj-lt"/>
              </a:rPr>
              <a:t>Water security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K" sz="2800" b="1" dirty="0">
                <a:solidFill>
                  <a:schemeClr val="bg1"/>
                </a:solidFill>
                <a:latin typeface="+mj-lt"/>
              </a:rPr>
              <a:t>Waste management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K" sz="2800" b="1" dirty="0">
                <a:solidFill>
                  <a:schemeClr val="bg1"/>
                </a:solidFill>
                <a:latin typeface="+mj-lt"/>
              </a:rPr>
              <a:t>Biodiversity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K" sz="2800" b="1" dirty="0">
              <a:solidFill>
                <a:schemeClr val="bg1"/>
              </a:solidFill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K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636AE218-7348-B46E-41A6-614A064BF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908" y="5869448"/>
            <a:ext cx="2304943" cy="894860"/>
          </a:xfrm>
          <a:prstGeom prst="rect">
            <a:avLst/>
          </a:pr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DE77950-8A76-D90C-E9D2-E935D8F08D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2"/>
          <a:stretch/>
        </p:blipFill>
        <p:spPr>
          <a:xfrm rot="21094422">
            <a:off x="659096" y="573150"/>
            <a:ext cx="4249802" cy="57116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81604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5E1574AC-6975-8246-DD6C-9EA211158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8" b="4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34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262" y="-571500"/>
            <a:ext cx="14003161" cy="7828603"/>
          </a:xfrm>
        </p:spPr>
      </p:pic>
      <p:sp>
        <p:nvSpPr>
          <p:cNvPr id="6" name="Rectangle 5"/>
          <p:cNvSpPr/>
          <p:nvPr/>
        </p:nvSpPr>
        <p:spPr>
          <a:xfrm>
            <a:off x="4160368" y="5116890"/>
            <a:ext cx="40847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err="1">
                <a:solidFill>
                  <a:schemeClr val="bg1"/>
                </a:solidFill>
                <a:latin typeface="Myriad Pro"/>
              </a:rPr>
              <a:t>meitaki</a:t>
            </a:r>
            <a:endParaRPr lang="en-US" sz="9600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920814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43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7A4DDA-EEA2-8B26-E13D-E16E57B3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CK" sz="4800">
                <a:solidFill>
                  <a:schemeClr val="bg1"/>
                </a:solidFill>
              </a:rPr>
              <a:t>Workshop 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1FCA36-8C14-8350-7D61-6B2EF167C8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621266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5081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1D329-1421-B913-B7EF-A14EE4661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K" dirty="0"/>
              <a:t>Housekeeping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3B65A5-55C4-2898-58BC-EEDF14D99E5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6587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3B6EC-32BB-37C1-60E3-8004B13F3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pic>
        <p:nvPicPr>
          <p:cNvPr id="5" name="Content Placeholder 4" descr="A blue and white table with white text&#10;&#10;Description automatically generated">
            <a:extLst>
              <a:ext uri="{FF2B5EF4-FFF2-40B4-BE49-F238E27FC236}">
                <a16:creationId xmlns:a16="http://schemas.microsoft.com/office/drawing/2014/main" id="{0B5C1064-9FCC-306F-316E-F59AFEADB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229" y="219456"/>
            <a:ext cx="7437479" cy="630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1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325" y="-1026165"/>
            <a:ext cx="13368759" cy="89103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916" y="-563984"/>
            <a:ext cx="10339011" cy="1634645"/>
          </a:xfrm>
          <a:prstGeom prst="rect">
            <a:avLst/>
          </a:prstGeom>
          <a:solidFill>
            <a:schemeClr val="accent6">
              <a:lumMod val="75000"/>
              <a:alpha val="44934"/>
            </a:schemeClr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Overview of the GEF &amp; GEF-8</a:t>
            </a:r>
          </a:p>
        </p:txBody>
      </p:sp>
    </p:spTree>
    <p:extLst>
      <p:ext uri="{BB962C8B-B14F-4D97-AF65-F5344CB8AC3E}">
        <p14:creationId xmlns:p14="http://schemas.microsoft.com/office/powerpoint/2010/main" val="1974446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3E0123-F282-2953-1DFD-52BACB65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Wake up activity!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41AB91-6C8D-09BA-2A66-85D675643117}"/>
              </a:ext>
            </a:extLst>
          </p:cNvPr>
          <p:cNvSpPr txBox="1"/>
          <p:nvPr/>
        </p:nvSpPr>
        <p:spPr>
          <a:xfrm>
            <a:off x="643467" y="2855533"/>
            <a:ext cx="4586901" cy="155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Join the quiz at: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Menti.com</a:t>
            </a:r>
            <a:r>
              <a:rPr lang="en-US" sz="2800" dirty="0"/>
              <a:t> |Code: 6208 2175</a:t>
            </a:r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8BDC71B-6940-1A63-4BE0-BA6C3E2AD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86" y="1069398"/>
            <a:ext cx="4747547" cy="47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49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57738" y="0"/>
            <a:ext cx="780873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235" y="5969467"/>
            <a:ext cx="1530673" cy="7074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40234" y="608694"/>
            <a:ext cx="71980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Myriad Pro"/>
              </a:rPr>
              <a:t>What is the GEF?</a:t>
            </a:r>
          </a:p>
          <a:p>
            <a:pPr algn="just"/>
            <a:endParaRPr lang="en-US" dirty="0">
              <a:solidFill>
                <a:srgbClr val="03C2CC"/>
              </a:solidFill>
              <a:latin typeface="Myriad Pro"/>
            </a:endParaRPr>
          </a:p>
          <a:p>
            <a:pPr algn="just"/>
            <a:endParaRPr lang="en-US" dirty="0">
              <a:solidFill>
                <a:srgbClr val="03C2CC"/>
              </a:solidFill>
              <a:latin typeface="Myriad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K" sz="2800" b="1" dirty="0">
                <a:solidFill>
                  <a:schemeClr val="bg1"/>
                </a:solidFill>
                <a:latin typeface="+mj-lt"/>
              </a:rPr>
              <a:t>Global Environment Facility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K" sz="2800" b="1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K" sz="2800" dirty="0">
                <a:solidFill>
                  <a:schemeClr val="bg1"/>
                </a:solidFill>
                <a:latin typeface="+mj-lt"/>
              </a:rPr>
              <a:t>International environment fund, est 1991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K" sz="28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K" sz="2800" dirty="0">
                <a:solidFill>
                  <a:schemeClr val="bg1"/>
                </a:solidFill>
                <a:latin typeface="+mj-lt"/>
              </a:rPr>
              <a:t>Purpose is to support countries achieve their commitments to mulitlateral environment agreements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6D0CED-3006-CCF5-C19C-CEADE9B00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56" y="746378"/>
            <a:ext cx="3586306" cy="4191381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636AE218-7348-B46E-41A6-614A064BF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908" y="5869448"/>
            <a:ext cx="2304943" cy="8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86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780873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1248" y="219456"/>
            <a:ext cx="6851479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Myriad Pro"/>
              </a:rPr>
              <a:t>GEF Funding</a:t>
            </a:r>
          </a:p>
          <a:p>
            <a:pPr algn="just"/>
            <a:endParaRPr lang="en-US" dirty="0">
              <a:solidFill>
                <a:srgbClr val="03C2CC"/>
              </a:solidFill>
              <a:latin typeface="Myriad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K" sz="2800" dirty="0">
                <a:solidFill>
                  <a:schemeClr val="bg1"/>
                </a:solidFill>
                <a:latin typeface="+mj-lt"/>
              </a:rPr>
              <a:t>GEF Trust Fund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K" sz="28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K" sz="2800" dirty="0">
                <a:solidFill>
                  <a:schemeClr val="bg1"/>
                </a:solidFill>
                <a:latin typeface="+mj-lt"/>
              </a:rPr>
              <a:t>Funds are replenished every 4 years = new GEF cycle</a:t>
            </a:r>
          </a:p>
          <a:p>
            <a:endParaRPr lang="en-CK" sz="28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K" sz="2800" dirty="0">
                <a:solidFill>
                  <a:schemeClr val="bg1"/>
                </a:solidFill>
                <a:latin typeface="+mj-lt"/>
              </a:rPr>
              <a:t>185 member countries, 164 eligible countries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K" sz="28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K" sz="2800" dirty="0">
                <a:solidFill>
                  <a:schemeClr val="bg1"/>
                </a:solidFill>
                <a:latin typeface="+mj-lt"/>
              </a:rPr>
              <a:t>40 donor countries (Germany, Japan, USA, Sweden = top donors) in GEF 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K" sz="28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K" sz="2800" dirty="0">
                <a:solidFill>
                  <a:schemeClr val="bg1"/>
                </a:solidFill>
                <a:latin typeface="+mj-lt"/>
              </a:rPr>
              <a:t>GEF Trustee = World Bank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B0F0"/>
              </a:solidFill>
              <a:latin typeface="Myriad Pr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E0FDDD-982A-D469-BDD0-9F076418BF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4" b="13493"/>
          <a:stretch/>
        </p:blipFill>
        <p:spPr>
          <a:xfrm>
            <a:off x="7425223" y="-97304"/>
            <a:ext cx="4766777" cy="734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4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replenishment cycles&#10;&#10;Description automatically generated">
            <a:extLst>
              <a:ext uri="{FF2B5EF4-FFF2-40B4-BE49-F238E27FC236}">
                <a16:creationId xmlns:a16="http://schemas.microsoft.com/office/drawing/2014/main" id="{5D0989BA-48DB-7298-AAD6-2172BF122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496" y="419358"/>
            <a:ext cx="8101264" cy="626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11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239</Words>
  <Application>Microsoft Macintosh PowerPoint</Application>
  <PresentationFormat>Widescreen</PresentationFormat>
  <Paragraphs>66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Myriad Pro</vt:lpstr>
      <vt:lpstr>Office Theme</vt:lpstr>
      <vt:lpstr>PowerPoint Presentation</vt:lpstr>
      <vt:lpstr>Workshop Objectives</vt:lpstr>
      <vt:lpstr>Housekeeping</vt:lpstr>
      <vt:lpstr>Agenda</vt:lpstr>
      <vt:lpstr>PowerPoint Presentation</vt:lpstr>
      <vt:lpstr>Wake up activity!</vt:lpstr>
      <vt:lpstr>PowerPoint Presentation</vt:lpstr>
      <vt:lpstr>PowerPoint Presentation</vt:lpstr>
      <vt:lpstr>PowerPoint Presentation</vt:lpstr>
      <vt:lpstr>What does GEF support?</vt:lpstr>
      <vt:lpstr>Cook Islands GEF projects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Muraai Herman</dc:creator>
  <cp:lastModifiedBy>Hayley Weeks</cp:lastModifiedBy>
  <cp:revision>41</cp:revision>
  <dcterms:created xsi:type="dcterms:W3CDTF">2023-08-01T22:10:46Z</dcterms:created>
  <dcterms:modified xsi:type="dcterms:W3CDTF">2024-03-06T17:20:47Z</dcterms:modified>
</cp:coreProperties>
</file>